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metadata/core-properties" Target="docProps/core0.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2"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60" d="100"/>
          <a:sy n="160"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s://bit.ly/3A1uf1Q" TargetMode="Externa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grpSp>
        <p:nvGrpSpPr>
          <p:cNvPr id="6" name="Google Shape;9;p2"/>
          <p:cNvGrpSpPr/>
          <p:nvPr/>
        </p:nvGrpSpPr>
        <p:grpSpPr>
          <a:xfrm>
            <a:off x="84960" y="78480"/>
            <a:ext cx="8973720" cy="4924800"/>
            <a:chOff x="84960" y="78480"/>
            <a:chExt cx="8973720" cy="4924800"/>
          </a:xfrm>
        </p:grpSpPr>
        <p:pic>
          <p:nvPicPr>
            <p:cNvPr id="7" name="Google Shape;10;p2"/>
            <p:cNvPicPr/>
            <p:nvPr/>
          </p:nvPicPr>
          <p:blipFill>
            <a:blip r:embed="rId2"/>
            <a:stretch/>
          </p:blipFill>
          <p:spPr>
            <a:xfrm>
              <a:off x="84960" y="78480"/>
              <a:ext cx="8973720" cy="4924800"/>
            </a:xfrm>
            <a:prstGeom prst="rect">
              <a:avLst/>
            </a:prstGeom>
            <a:noFill/>
            <a:ln w="0">
              <a:noFill/>
            </a:ln>
          </p:spPr>
        </p:pic>
        <p:pic>
          <p:nvPicPr>
            <p:cNvPr id="2" name="Google Shape;11;p2"/>
            <p:cNvPicPr/>
            <p:nvPr/>
          </p:nvPicPr>
          <p:blipFill>
            <a:blip r:embed="rId3"/>
            <a:stretch/>
          </p:blipFill>
          <p:spPr>
            <a:xfrm>
              <a:off x="270360" y="196560"/>
              <a:ext cx="8644680" cy="307800"/>
            </a:xfrm>
            <a:prstGeom prst="rect">
              <a:avLst/>
            </a:prstGeom>
            <a:noFill/>
            <a:ln w="0">
              <a:noFill/>
            </a:ln>
          </p:spPr>
        </p:pic>
      </p:grpSp>
      <p:sp>
        <p:nvSpPr>
          <p:cNvPr id="3" name="PlaceHolder 1"/>
          <p:cNvSpPr>
            <a:spLocks noGrp="1"/>
          </p:cNvSpPr>
          <p:nvPr>
            <p:ph type="body"/>
          </p:nvPr>
        </p:nvSpPr>
        <p:spPr>
          <a:xfrm>
            <a:off x="5805360" y="1317240"/>
            <a:ext cx="2831400" cy="2647800"/>
          </a:xfrm>
          <a:prstGeom prst="rect">
            <a:avLst/>
          </a:prstGeom>
          <a:noFill/>
          <a:ln w="19080">
            <a:solidFill>
              <a:schemeClr val="dk2"/>
            </a:solidFill>
            <a:round/>
          </a:ln>
        </p:spPr>
        <p:txBody>
          <a:bodyPr lIns="90000" tIns="45000" rIns="90000" bIns="45000" anchor="t">
            <a:normAutofit fontScale="32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4" name="PlaceHolder 2"/>
          <p:cNvSpPr>
            <a:spLocks noGrp="1"/>
          </p:cNvSpPr>
          <p:nvPr>
            <p:ph type="title"/>
          </p:nvPr>
        </p:nvSpPr>
        <p:spPr>
          <a:xfrm>
            <a:off x="606960" y="849600"/>
            <a:ext cx="5060520" cy="2462040"/>
          </a:xfrm>
          <a:prstGeom prst="rect">
            <a:avLst/>
          </a:prstGeom>
          <a:noFill/>
          <a:ln w="0">
            <a:noFill/>
          </a:ln>
        </p:spPr>
        <p:txBody>
          <a:bodyPr lIns="91440" tIns="91440" rIns="91440" bIns="91440" anchor="t">
            <a:noAutofit/>
          </a:bodyPr>
          <a:lstStyle/>
          <a:p>
            <a:pPr indent="0">
              <a:buNone/>
            </a:pPr>
            <a:r>
              <a:rPr lang="fr-FR" sz="5600" b="0" u="none" strike="noStrike">
                <a:solidFill>
                  <a:schemeClr val="dk1"/>
                </a:solidFill>
                <a:effectLst/>
                <a:uFillTx/>
                <a:latin typeface="Arial"/>
              </a:rPr>
              <a:t>Click to edit the title text format</a:t>
            </a:r>
          </a:p>
        </p:txBody>
      </p:sp>
      <p:pic>
        <p:nvPicPr>
          <p:cNvPr id="5" name="Google Shape;15;p2"/>
          <p:cNvPicPr/>
          <p:nvPr/>
        </p:nvPicPr>
        <p:blipFill>
          <a:blip r:embed="rId3"/>
          <a:srcRect l="61974"/>
          <a:stretch/>
        </p:blipFill>
        <p:spPr>
          <a:xfrm>
            <a:off x="5805360" y="1051560"/>
            <a:ext cx="2831400" cy="265320"/>
          </a:xfrm>
          <a:prstGeom prst="rect">
            <a:avLst/>
          </a:prstGeom>
          <a:noFill/>
          <a:ln w="9525">
            <a:solidFill>
              <a:srgbClr val="707070"/>
            </a:solidFill>
            <a:rou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grpSp>
        <p:nvGrpSpPr>
          <p:cNvPr id="87" name="Google Shape;47;p7"/>
          <p:cNvGrpSpPr/>
          <p:nvPr/>
        </p:nvGrpSpPr>
        <p:grpSpPr>
          <a:xfrm>
            <a:off x="84960" y="78480"/>
            <a:ext cx="8973720" cy="4924800"/>
            <a:chOff x="84960" y="78480"/>
            <a:chExt cx="8973720" cy="4924800"/>
          </a:xfrm>
        </p:grpSpPr>
        <p:pic>
          <p:nvPicPr>
            <p:cNvPr id="88" name="Google Shape;48;p7"/>
            <p:cNvPicPr/>
            <p:nvPr/>
          </p:nvPicPr>
          <p:blipFill>
            <a:blip r:embed="rId2"/>
            <a:stretch/>
          </p:blipFill>
          <p:spPr>
            <a:xfrm>
              <a:off x="84960" y="78480"/>
              <a:ext cx="8973720" cy="4924800"/>
            </a:xfrm>
            <a:prstGeom prst="rect">
              <a:avLst/>
            </a:prstGeom>
            <a:noFill/>
            <a:ln w="0">
              <a:noFill/>
            </a:ln>
          </p:spPr>
        </p:pic>
        <p:pic>
          <p:nvPicPr>
            <p:cNvPr id="89" name="Google Shape;49;p7"/>
            <p:cNvPicPr/>
            <p:nvPr/>
          </p:nvPicPr>
          <p:blipFill>
            <a:blip r:embed="rId3"/>
            <a:stretch/>
          </p:blipFill>
          <p:spPr>
            <a:xfrm>
              <a:off x="270360" y="196560"/>
              <a:ext cx="8644680" cy="307800"/>
            </a:xfrm>
            <a:prstGeom prst="rect">
              <a:avLst/>
            </a:prstGeom>
            <a:noFill/>
            <a:ln w="0">
              <a:noFill/>
            </a:ln>
          </p:spPr>
        </p:pic>
      </p:grpSp>
      <p:sp>
        <p:nvSpPr>
          <p:cNvPr id="90"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91"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92"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grpSp>
        <p:nvGrpSpPr>
          <p:cNvPr id="93" name="Google Shape;54;p8"/>
          <p:cNvGrpSpPr/>
          <p:nvPr/>
        </p:nvGrpSpPr>
        <p:grpSpPr>
          <a:xfrm>
            <a:off x="84960" y="78480"/>
            <a:ext cx="8973720" cy="4924800"/>
            <a:chOff x="84960" y="78480"/>
            <a:chExt cx="8973720" cy="4924800"/>
          </a:xfrm>
        </p:grpSpPr>
        <p:pic>
          <p:nvPicPr>
            <p:cNvPr id="94" name="Google Shape;55;p8"/>
            <p:cNvPicPr/>
            <p:nvPr/>
          </p:nvPicPr>
          <p:blipFill>
            <a:blip r:embed="rId2"/>
            <a:stretch/>
          </p:blipFill>
          <p:spPr>
            <a:xfrm>
              <a:off x="84960" y="78480"/>
              <a:ext cx="8973720" cy="4924800"/>
            </a:xfrm>
            <a:prstGeom prst="rect">
              <a:avLst/>
            </a:prstGeom>
            <a:noFill/>
            <a:ln w="0">
              <a:noFill/>
            </a:ln>
          </p:spPr>
        </p:pic>
        <p:pic>
          <p:nvPicPr>
            <p:cNvPr id="95" name="Google Shape;56;p8"/>
            <p:cNvPicPr/>
            <p:nvPr/>
          </p:nvPicPr>
          <p:blipFill>
            <a:blip r:embed="rId3"/>
            <a:stretch/>
          </p:blipFill>
          <p:spPr>
            <a:xfrm>
              <a:off x="270360" y="196560"/>
              <a:ext cx="8644680" cy="307800"/>
            </a:xfrm>
            <a:prstGeom prst="rect">
              <a:avLst/>
            </a:prstGeom>
            <a:noFill/>
            <a:ln w="0">
              <a:noFill/>
            </a:ln>
          </p:spPr>
        </p:pic>
      </p:grpSp>
      <p:sp>
        <p:nvSpPr>
          <p:cNvPr id="96"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grpSp>
        <p:nvGrpSpPr>
          <p:cNvPr id="97" name="Google Shape;59;p9"/>
          <p:cNvGrpSpPr/>
          <p:nvPr/>
        </p:nvGrpSpPr>
        <p:grpSpPr>
          <a:xfrm>
            <a:off x="84960" y="78480"/>
            <a:ext cx="8973720" cy="4924800"/>
            <a:chOff x="84960" y="78480"/>
            <a:chExt cx="8973720" cy="4924800"/>
          </a:xfrm>
        </p:grpSpPr>
        <p:pic>
          <p:nvPicPr>
            <p:cNvPr id="98" name="Google Shape;60;p9"/>
            <p:cNvPicPr/>
            <p:nvPr/>
          </p:nvPicPr>
          <p:blipFill>
            <a:blip r:embed="rId2"/>
            <a:stretch/>
          </p:blipFill>
          <p:spPr>
            <a:xfrm>
              <a:off x="84960" y="78480"/>
              <a:ext cx="8973720" cy="4924800"/>
            </a:xfrm>
            <a:prstGeom prst="rect">
              <a:avLst/>
            </a:prstGeom>
            <a:noFill/>
            <a:ln w="0">
              <a:noFill/>
            </a:ln>
          </p:spPr>
        </p:pic>
        <p:pic>
          <p:nvPicPr>
            <p:cNvPr id="99" name="Google Shape;61;p9"/>
            <p:cNvPicPr/>
            <p:nvPr/>
          </p:nvPicPr>
          <p:blipFill>
            <a:blip r:embed="rId3"/>
            <a:stretch/>
          </p:blipFill>
          <p:spPr>
            <a:xfrm>
              <a:off x="270360" y="196560"/>
              <a:ext cx="8644680" cy="307800"/>
            </a:xfrm>
            <a:prstGeom prst="rect">
              <a:avLst/>
            </a:prstGeom>
            <a:noFill/>
            <a:ln w="0">
              <a:noFill/>
            </a:ln>
          </p:spPr>
        </p:pic>
      </p:grpSp>
      <p:sp>
        <p:nvSpPr>
          <p:cNvPr id="1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10" name="Google Shape;78;p13"/>
          <p:cNvPicPr/>
          <p:nvPr/>
        </p:nvPicPr>
        <p:blipFill>
          <a:blip r:embed="rId2"/>
          <a:stretch/>
        </p:blipFill>
        <p:spPr>
          <a:xfrm>
            <a:off x="84960" y="78480"/>
            <a:ext cx="8973720" cy="4924800"/>
          </a:xfrm>
          <a:prstGeom prst="rect">
            <a:avLst/>
          </a:prstGeom>
          <a:noFill/>
          <a:ln w="0">
            <a:noFill/>
          </a:ln>
        </p:spPr>
      </p:pic>
      <p:sp>
        <p:nvSpPr>
          <p:cNvPr id="11" name="PlaceHolder 1"/>
          <p:cNvSpPr>
            <a:spLocks noGrp="1"/>
          </p:cNvSpPr>
          <p:nvPr>
            <p:ph type="title"/>
          </p:nvPr>
        </p:nvSpPr>
        <p:spPr>
          <a:xfrm>
            <a:off x="342000" y="654840"/>
            <a:ext cx="8453160" cy="60192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sp>
        <p:nvSpPr>
          <p:cNvPr id="12" name="PlaceHolder 2"/>
          <p:cNvSpPr>
            <a:spLocks noGrp="1"/>
          </p:cNvSpPr>
          <p:nvPr>
            <p:ph type="title"/>
          </p:nvPr>
        </p:nvSpPr>
        <p:spPr>
          <a:xfrm>
            <a:off x="342000" y="3849480"/>
            <a:ext cx="76500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3" name="PlaceHolder 3"/>
          <p:cNvSpPr>
            <a:spLocks noGrp="1"/>
          </p:cNvSpPr>
          <p:nvPr>
            <p:ph type="title"/>
          </p:nvPr>
        </p:nvSpPr>
        <p:spPr>
          <a:xfrm>
            <a:off x="342000" y="2560680"/>
            <a:ext cx="76500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4" name="PlaceHolder 4"/>
          <p:cNvSpPr>
            <a:spLocks noGrp="1"/>
          </p:cNvSpPr>
          <p:nvPr>
            <p:ph type="title"/>
          </p:nvPr>
        </p:nvSpPr>
        <p:spPr>
          <a:xfrm>
            <a:off x="342720" y="1916640"/>
            <a:ext cx="76392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5" name="PlaceHolder 5"/>
          <p:cNvSpPr>
            <a:spLocks noGrp="1"/>
          </p:cNvSpPr>
          <p:nvPr>
            <p:ph type="title"/>
          </p:nvPr>
        </p:nvSpPr>
        <p:spPr>
          <a:xfrm>
            <a:off x="342000" y="3205080"/>
            <a:ext cx="76500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6" name="PlaceHolder 6"/>
          <p:cNvSpPr>
            <a:spLocks noGrp="1"/>
          </p:cNvSpPr>
          <p:nvPr>
            <p:ph type="title"/>
          </p:nvPr>
        </p:nvSpPr>
        <p:spPr>
          <a:xfrm>
            <a:off x="3985920" y="25610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7" name="PlaceHolder 7"/>
          <p:cNvSpPr>
            <a:spLocks noGrp="1"/>
          </p:cNvSpPr>
          <p:nvPr>
            <p:ph type="title"/>
          </p:nvPr>
        </p:nvSpPr>
        <p:spPr>
          <a:xfrm>
            <a:off x="3985920" y="32054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8" name="PlaceHolder 8"/>
          <p:cNvSpPr>
            <a:spLocks noGrp="1"/>
          </p:cNvSpPr>
          <p:nvPr>
            <p:ph type="title"/>
          </p:nvPr>
        </p:nvSpPr>
        <p:spPr>
          <a:xfrm>
            <a:off x="3985920" y="38494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sp>
        <p:nvSpPr>
          <p:cNvPr id="19" name="PlaceHolder 9"/>
          <p:cNvSpPr>
            <a:spLocks noGrp="1"/>
          </p:cNvSpPr>
          <p:nvPr>
            <p:ph type="title"/>
          </p:nvPr>
        </p:nvSpPr>
        <p:spPr>
          <a:xfrm>
            <a:off x="3985920" y="19166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700" b="0" u="none" strike="noStrike">
                <a:solidFill>
                  <a:schemeClr val="dk2"/>
                </a:solidFill>
                <a:effectLst/>
                <a:uFillTx/>
                <a:latin typeface="VT323"/>
                <a:ea typeface="VT323"/>
              </a:rPr>
              <a:t>xx%</a:t>
            </a:r>
            <a:endParaRPr lang="fr-FR" sz="2700" b="0" u="none" strike="noStrike">
              <a:solidFill>
                <a:schemeClr val="dk1"/>
              </a:solidFill>
              <a:effectLst/>
              <a:uFillTx/>
              <a:latin typeface="Arial"/>
            </a:endParaRPr>
          </a:p>
        </p:txBody>
      </p:sp>
      <p:pic>
        <p:nvPicPr>
          <p:cNvPr id="20" name="Google Shape;96;p13"/>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21" name="Google Shape;98;p14"/>
          <p:cNvPicPr/>
          <p:nvPr/>
        </p:nvPicPr>
        <p:blipFill>
          <a:blip r:embed="rId2"/>
          <a:stretch/>
        </p:blipFill>
        <p:spPr>
          <a:xfrm>
            <a:off x="84960" y="78480"/>
            <a:ext cx="8973720" cy="4924800"/>
          </a:xfrm>
          <a:prstGeom prst="rect">
            <a:avLst/>
          </a:prstGeom>
          <a:noFill/>
          <a:ln w="0">
            <a:noFill/>
          </a:ln>
        </p:spPr>
      </p:pic>
      <p:sp>
        <p:nvSpPr>
          <p:cNvPr id="22" name="PlaceHolder 1"/>
          <p:cNvSpPr>
            <a:spLocks noGrp="1"/>
          </p:cNvSpPr>
          <p:nvPr>
            <p:ph type="title"/>
          </p:nvPr>
        </p:nvSpPr>
        <p:spPr>
          <a:xfrm>
            <a:off x="679320" y="794520"/>
            <a:ext cx="7866360" cy="69804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pic>
        <p:nvPicPr>
          <p:cNvPr id="23" name="Google Shape;101;p14"/>
          <p:cNvPicPr/>
          <p:nvPr/>
        </p:nvPicPr>
        <p:blipFill>
          <a:blip r:embed="rId3"/>
          <a:stretch/>
        </p:blipFill>
        <p:spPr>
          <a:xfrm>
            <a:off x="270360" y="196560"/>
            <a:ext cx="8644680" cy="307800"/>
          </a:xfrm>
          <a:prstGeom prst="rect">
            <a:avLst/>
          </a:prstGeom>
          <a:noFill/>
          <a:ln w="0">
            <a:noFill/>
          </a:ln>
        </p:spPr>
      </p:pic>
      <p:sp>
        <p:nvSpPr>
          <p:cNvPr id="2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25" name="Google Shape;103;p15"/>
          <p:cNvPicPr/>
          <p:nvPr/>
        </p:nvPicPr>
        <p:blipFill>
          <a:blip r:embed="rId2"/>
          <a:stretch/>
        </p:blipFill>
        <p:spPr>
          <a:xfrm>
            <a:off x="84960" y="78480"/>
            <a:ext cx="8973720" cy="4924800"/>
          </a:xfrm>
          <a:prstGeom prst="rect">
            <a:avLst/>
          </a:prstGeom>
          <a:noFill/>
          <a:ln w="0">
            <a:noFill/>
          </a:ln>
        </p:spPr>
      </p:pic>
      <p:sp>
        <p:nvSpPr>
          <p:cNvPr id="26" name="PlaceHolder 1"/>
          <p:cNvSpPr>
            <a:spLocks noGrp="1"/>
          </p:cNvSpPr>
          <p:nvPr>
            <p:ph type="title"/>
          </p:nvPr>
        </p:nvSpPr>
        <p:spPr>
          <a:xfrm>
            <a:off x="3789360" y="795960"/>
            <a:ext cx="4547520" cy="125532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sp>
        <p:nvSpPr>
          <p:cNvPr id="27" name="PlaceHolder 2"/>
          <p:cNvSpPr>
            <a:spLocks noGrp="1"/>
          </p:cNvSpPr>
          <p:nvPr>
            <p:ph type="body"/>
          </p:nvPr>
        </p:nvSpPr>
        <p:spPr>
          <a:xfrm>
            <a:off x="3789360" y="2229480"/>
            <a:ext cx="4939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8" name="PlaceHolder 3"/>
          <p:cNvSpPr>
            <a:spLocks noGrp="1"/>
          </p:cNvSpPr>
          <p:nvPr>
            <p:ph type="body"/>
          </p:nvPr>
        </p:nvSpPr>
        <p:spPr>
          <a:xfrm>
            <a:off x="522360" y="1195200"/>
            <a:ext cx="2946960" cy="3341160"/>
          </a:xfrm>
          <a:prstGeom prst="rect">
            <a:avLst/>
          </a:prstGeom>
          <a:noFill/>
          <a:ln w="9360">
            <a:solidFill>
              <a:schemeClr val="dk2"/>
            </a:solidFill>
            <a:round/>
          </a:ln>
        </p:spPr>
        <p:txBody>
          <a:bodyPr lIns="90000" tIns="45000" rIns="90000" bIns="45000" anchor="t">
            <a:normAutofit fontScale="47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pic>
        <p:nvPicPr>
          <p:cNvPr id="29" name="Google Shape;107;p15"/>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30" name="Google Shape;109;p16"/>
          <p:cNvPicPr/>
          <p:nvPr/>
        </p:nvPicPr>
        <p:blipFill>
          <a:blip r:embed="rId2"/>
          <a:stretch/>
        </p:blipFill>
        <p:spPr>
          <a:xfrm>
            <a:off x="84960" y="78480"/>
            <a:ext cx="8973720" cy="4924800"/>
          </a:xfrm>
          <a:prstGeom prst="rect">
            <a:avLst/>
          </a:prstGeom>
          <a:noFill/>
          <a:ln w="0">
            <a:noFill/>
          </a:ln>
        </p:spPr>
      </p:pic>
      <p:sp>
        <p:nvSpPr>
          <p:cNvPr id="31" name="PlaceHolder 1"/>
          <p:cNvSpPr>
            <a:spLocks noGrp="1"/>
          </p:cNvSpPr>
          <p:nvPr>
            <p:ph type="title"/>
          </p:nvPr>
        </p:nvSpPr>
        <p:spPr>
          <a:xfrm>
            <a:off x="342000" y="689760"/>
            <a:ext cx="8460000" cy="57240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pic>
        <p:nvPicPr>
          <p:cNvPr id="32" name="Google Shape;111;p16"/>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37" name="Google Shape;118;p18"/>
          <p:cNvPicPr/>
          <p:nvPr/>
        </p:nvPicPr>
        <p:blipFill>
          <a:blip r:embed="rId2"/>
          <a:stretch/>
        </p:blipFill>
        <p:spPr>
          <a:xfrm>
            <a:off x="84960" y="78480"/>
            <a:ext cx="8973720" cy="4924800"/>
          </a:xfrm>
          <a:prstGeom prst="rect">
            <a:avLst/>
          </a:prstGeom>
          <a:noFill/>
          <a:ln w="0">
            <a:noFill/>
          </a:ln>
        </p:spPr>
      </p:pic>
      <p:sp>
        <p:nvSpPr>
          <p:cNvPr id="38" name="PlaceHolder 1"/>
          <p:cNvSpPr>
            <a:spLocks noGrp="1"/>
          </p:cNvSpPr>
          <p:nvPr>
            <p:ph type="title"/>
          </p:nvPr>
        </p:nvSpPr>
        <p:spPr>
          <a:xfrm>
            <a:off x="3144600" y="1706400"/>
            <a:ext cx="69840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2"/>
                </a:solidFill>
                <a:effectLst/>
                <a:uFillTx/>
                <a:latin typeface="VT323"/>
                <a:ea typeface="VT323"/>
              </a:rPr>
              <a:t>xx%</a:t>
            </a:r>
            <a:endParaRPr lang="fr-FR" sz="2300" b="0" u="none" strike="noStrike">
              <a:solidFill>
                <a:schemeClr val="dk1"/>
              </a:solidFill>
              <a:effectLst/>
              <a:uFillTx/>
              <a:latin typeface="Arial"/>
            </a:endParaRPr>
          </a:p>
        </p:txBody>
      </p:sp>
      <p:sp>
        <p:nvSpPr>
          <p:cNvPr id="39" name="PlaceHolder 2"/>
          <p:cNvSpPr>
            <a:spLocks noGrp="1"/>
          </p:cNvSpPr>
          <p:nvPr>
            <p:ph type="title"/>
          </p:nvPr>
        </p:nvSpPr>
        <p:spPr>
          <a:xfrm>
            <a:off x="342000" y="1706400"/>
            <a:ext cx="69732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2"/>
                </a:solidFill>
                <a:effectLst/>
                <a:uFillTx/>
                <a:latin typeface="VT323"/>
                <a:ea typeface="VT323"/>
              </a:rPr>
              <a:t>xx%</a:t>
            </a:r>
            <a:endParaRPr lang="fr-FR" sz="2300" b="0" u="none" strike="noStrike">
              <a:solidFill>
                <a:schemeClr val="dk1"/>
              </a:solidFill>
              <a:effectLst/>
              <a:uFillTx/>
              <a:latin typeface="Arial"/>
            </a:endParaRPr>
          </a:p>
        </p:txBody>
      </p:sp>
      <p:sp>
        <p:nvSpPr>
          <p:cNvPr id="40" name="PlaceHolder 3"/>
          <p:cNvSpPr>
            <a:spLocks noGrp="1"/>
          </p:cNvSpPr>
          <p:nvPr>
            <p:ph type="title"/>
          </p:nvPr>
        </p:nvSpPr>
        <p:spPr>
          <a:xfrm>
            <a:off x="5948280" y="1706400"/>
            <a:ext cx="69840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2"/>
                </a:solidFill>
                <a:effectLst/>
                <a:uFillTx/>
                <a:latin typeface="VT323"/>
                <a:ea typeface="VT323"/>
              </a:rPr>
              <a:t>xx%</a:t>
            </a:r>
            <a:endParaRPr lang="fr-FR" sz="2300" b="0" u="none" strike="noStrike">
              <a:solidFill>
                <a:schemeClr val="dk1"/>
              </a:solidFill>
              <a:effectLst/>
              <a:uFillTx/>
              <a:latin typeface="Arial"/>
            </a:endParaRPr>
          </a:p>
        </p:txBody>
      </p:sp>
      <p:sp>
        <p:nvSpPr>
          <p:cNvPr id="41" name="PlaceHolder 4"/>
          <p:cNvSpPr>
            <a:spLocks noGrp="1"/>
          </p:cNvSpPr>
          <p:nvPr>
            <p:ph type="title"/>
          </p:nvPr>
        </p:nvSpPr>
        <p:spPr>
          <a:xfrm>
            <a:off x="342000" y="654840"/>
            <a:ext cx="8249400" cy="60228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pic>
        <p:nvPicPr>
          <p:cNvPr id="42" name="Google Shape;126;p18"/>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43" name="Google Shape;128;p19"/>
          <p:cNvPicPr/>
          <p:nvPr/>
        </p:nvPicPr>
        <p:blipFill>
          <a:blip r:embed="rId2"/>
          <a:stretch/>
        </p:blipFill>
        <p:spPr>
          <a:xfrm>
            <a:off x="84960" y="78480"/>
            <a:ext cx="8973720" cy="4924800"/>
          </a:xfrm>
          <a:prstGeom prst="rect">
            <a:avLst/>
          </a:prstGeom>
          <a:noFill/>
          <a:ln w="0">
            <a:noFill/>
          </a:ln>
        </p:spPr>
      </p:pic>
      <p:sp>
        <p:nvSpPr>
          <p:cNvPr id="44" name="PlaceHolder 1"/>
          <p:cNvSpPr>
            <a:spLocks noGrp="1"/>
          </p:cNvSpPr>
          <p:nvPr>
            <p:ph type="title"/>
          </p:nvPr>
        </p:nvSpPr>
        <p:spPr>
          <a:xfrm>
            <a:off x="342000" y="654840"/>
            <a:ext cx="7703640" cy="60192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sp>
        <p:nvSpPr>
          <p:cNvPr id="45" name="PlaceHolder 2"/>
          <p:cNvSpPr>
            <a:spLocks noGrp="1"/>
          </p:cNvSpPr>
          <p:nvPr>
            <p:ph type="title"/>
          </p:nvPr>
        </p:nvSpPr>
        <p:spPr>
          <a:xfrm>
            <a:off x="6132600" y="3071520"/>
            <a:ext cx="257436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1"/>
                </a:solidFill>
                <a:effectLst/>
                <a:uFillTx/>
                <a:latin typeface="VT323"/>
                <a:ea typeface="VT323"/>
              </a:rPr>
              <a:t>xx%</a:t>
            </a:r>
            <a:endParaRPr lang="fr-FR" sz="2300" b="0" u="none" strike="noStrike">
              <a:solidFill>
                <a:schemeClr val="dk1"/>
              </a:solidFill>
              <a:effectLst/>
              <a:uFillTx/>
              <a:latin typeface="Arial"/>
            </a:endParaRPr>
          </a:p>
        </p:txBody>
      </p:sp>
      <p:sp>
        <p:nvSpPr>
          <p:cNvPr id="46" name="PlaceHolder 3"/>
          <p:cNvSpPr>
            <a:spLocks noGrp="1"/>
          </p:cNvSpPr>
          <p:nvPr>
            <p:ph type="title"/>
          </p:nvPr>
        </p:nvSpPr>
        <p:spPr>
          <a:xfrm>
            <a:off x="6132600" y="1677240"/>
            <a:ext cx="257436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1"/>
                </a:solidFill>
                <a:effectLst/>
                <a:uFillTx/>
                <a:latin typeface="VT323"/>
                <a:ea typeface="VT323"/>
              </a:rPr>
              <a:t>xx%</a:t>
            </a:r>
            <a:endParaRPr lang="fr-FR" sz="2300" b="0" u="none" strike="noStrike">
              <a:solidFill>
                <a:schemeClr val="dk1"/>
              </a:solidFill>
              <a:effectLst/>
              <a:uFillTx/>
              <a:latin typeface="Arial"/>
            </a:endParaRPr>
          </a:p>
        </p:txBody>
      </p:sp>
      <p:sp>
        <p:nvSpPr>
          <p:cNvPr id="47" name="PlaceHolder 4"/>
          <p:cNvSpPr>
            <a:spLocks noGrp="1"/>
          </p:cNvSpPr>
          <p:nvPr>
            <p:ph type="title"/>
          </p:nvPr>
        </p:nvSpPr>
        <p:spPr>
          <a:xfrm>
            <a:off x="3240000" y="1677600"/>
            <a:ext cx="257436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1"/>
                </a:solidFill>
                <a:effectLst/>
                <a:uFillTx/>
                <a:latin typeface="VT323"/>
                <a:ea typeface="VT323"/>
              </a:rPr>
              <a:t>xx%</a:t>
            </a:r>
            <a:endParaRPr lang="fr-FR" sz="2300" b="0" u="none" strike="noStrike">
              <a:solidFill>
                <a:schemeClr val="dk1"/>
              </a:solidFill>
              <a:effectLst/>
              <a:uFillTx/>
              <a:latin typeface="Arial"/>
            </a:endParaRPr>
          </a:p>
        </p:txBody>
      </p:sp>
      <p:sp>
        <p:nvSpPr>
          <p:cNvPr id="48" name="PlaceHolder 5"/>
          <p:cNvSpPr>
            <a:spLocks noGrp="1"/>
          </p:cNvSpPr>
          <p:nvPr>
            <p:ph type="title"/>
          </p:nvPr>
        </p:nvSpPr>
        <p:spPr>
          <a:xfrm>
            <a:off x="3237840" y="3071520"/>
            <a:ext cx="257904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1"/>
                </a:solidFill>
                <a:effectLst/>
                <a:uFillTx/>
                <a:latin typeface="VT323"/>
                <a:ea typeface="VT323"/>
              </a:rPr>
              <a:t>xx%</a:t>
            </a:r>
            <a:endParaRPr lang="fr-FR" sz="2300" b="0" u="none" strike="noStrike">
              <a:solidFill>
                <a:schemeClr val="dk1"/>
              </a:solidFill>
              <a:effectLst/>
              <a:uFillTx/>
              <a:latin typeface="Arial"/>
            </a:endParaRPr>
          </a:p>
        </p:txBody>
      </p:sp>
      <p:sp>
        <p:nvSpPr>
          <p:cNvPr id="49" name="PlaceHolder 6"/>
          <p:cNvSpPr>
            <a:spLocks noGrp="1"/>
          </p:cNvSpPr>
          <p:nvPr>
            <p:ph type="title"/>
          </p:nvPr>
        </p:nvSpPr>
        <p:spPr>
          <a:xfrm>
            <a:off x="342720" y="1677240"/>
            <a:ext cx="257904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1"/>
                </a:solidFill>
                <a:effectLst/>
                <a:uFillTx/>
                <a:latin typeface="VT323"/>
                <a:ea typeface="VT323"/>
              </a:rPr>
              <a:t>xx%</a:t>
            </a:r>
            <a:endParaRPr lang="fr-FR" sz="2300" b="0" u="none" strike="noStrike">
              <a:solidFill>
                <a:schemeClr val="dk1"/>
              </a:solidFill>
              <a:effectLst/>
              <a:uFillTx/>
              <a:latin typeface="Arial"/>
            </a:endParaRPr>
          </a:p>
        </p:txBody>
      </p:sp>
      <p:sp>
        <p:nvSpPr>
          <p:cNvPr id="50" name="PlaceHolder 7"/>
          <p:cNvSpPr>
            <a:spLocks noGrp="1"/>
          </p:cNvSpPr>
          <p:nvPr>
            <p:ph type="title"/>
          </p:nvPr>
        </p:nvSpPr>
        <p:spPr>
          <a:xfrm>
            <a:off x="342720" y="3071520"/>
            <a:ext cx="2579040" cy="310320"/>
          </a:xfrm>
          <a:prstGeom prst="rect">
            <a:avLst/>
          </a:prstGeom>
          <a:noFill/>
          <a:ln w="0">
            <a:noFill/>
          </a:ln>
        </p:spPr>
        <p:txBody>
          <a:bodyPr lIns="91440" tIns="91440" rIns="91440" bIns="91440" anchor="ctr">
            <a:noAutofit/>
          </a:bodyPr>
          <a:lstStyle/>
          <a:p>
            <a:pPr indent="0">
              <a:lnSpc>
                <a:spcPct val="100000"/>
              </a:lnSpc>
              <a:buNone/>
            </a:pPr>
            <a:r>
              <a:rPr lang="fr-FR" sz="2300" b="0" u="none" strike="noStrike">
                <a:solidFill>
                  <a:schemeClr val="dk1"/>
                </a:solidFill>
                <a:effectLst/>
                <a:uFillTx/>
                <a:latin typeface="VT323"/>
                <a:ea typeface="VT323"/>
              </a:rPr>
              <a:t>xx%</a:t>
            </a:r>
            <a:endParaRPr lang="fr-FR" sz="2300" b="0" u="none" strike="noStrike">
              <a:solidFill>
                <a:schemeClr val="dk1"/>
              </a:solidFill>
              <a:effectLst/>
              <a:uFillTx/>
              <a:latin typeface="Arial"/>
            </a:endParaRPr>
          </a:p>
        </p:txBody>
      </p:sp>
      <p:pic>
        <p:nvPicPr>
          <p:cNvPr id="51" name="Google Shape;142;p19"/>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grpSp>
        <p:nvGrpSpPr>
          <p:cNvPr id="6" name="Google Shape;71;p11"/>
          <p:cNvGrpSpPr/>
          <p:nvPr/>
        </p:nvGrpSpPr>
        <p:grpSpPr>
          <a:xfrm>
            <a:off x="84960" y="78480"/>
            <a:ext cx="8973720" cy="4924800"/>
            <a:chOff x="84960" y="78480"/>
            <a:chExt cx="8973720" cy="4924800"/>
          </a:xfrm>
        </p:grpSpPr>
        <p:pic>
          <p:nvPicPr>
            <p:cNvPr id="7" name="Google Shape;72;p11"/>
            <p:cNvPicPr/>
            <p:nvPr/>
          </p:nvPicPr>
          <p:blipFill>
            <a:blip r:embed="rId2"/>
            <a:stretch/>
          </p:blipFill>
          <p:spPr>
            <a:xfrm>
              <a:off x="84960" y="78480"/>
              <a:ext cx="8973720" cy="4924800"/>
            </a:xfrm>
            <a:prstGeom prst="rect">
              <a:avLst/>
            </a:prstGeom>
            <a:noFill/>
            <a:ln w="0">
              <a:noFill/>
            </a:ln>
          </p:spPr>
        </p:pic>
        <p:pic>
          <p:nvPicPr>
            <p:cNvPr id="8" name="Google Shape;73;p11"/>
            <p:cNvPicPr/>
            <p:nvPr/>
          </p:nvPicPr>
          <p:blipFill>
            <a:blip r:embed="rId3"/>
            <a:stretch/>
          </p:blipFill>
          <p:spPr>
            <a:xfrm>
              <a:off x="270360" y="196560"/>
              <a:ext cx="8644680" cy="307800"/>
            </a:xfrm>
            <a:prstGeom prst="rect">
              <a:avLst/>
            </a:prstGeom>
            <a:noFill/>
            <a:ln w="0">
              <a:noFill/>
            </a:ln>
          </p:spPr>
        </p:pic>
      </p:grpSp>
      <p:sp>
        <p:nvSpPr>
          <p:cNvPr id="9"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VT323"/>
                <a:ea typeface="VT323"/>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79" name="Google Shape;33;p5"/>
          <p:cNvPicPr/>
          <p:nvPr/>
        </p:nvPicPr>
        <p:blipFill>
          <a:blip r:embed="rId2"/>
          <a:stretch/>
        </p:blipFill>
        <p:spPr>
          <a:xfrm>
            <a:off x="84960" y="78480"/>
            <a:ext cx="8973720" cy="4924800"/>
          </a:xfrm>
          <a:prstGeom prst="rect">
            <a:avLst/>
          </a:prstGeom>
          <a:noFill/>
          <a:ln w="0">
            <a:noFill/>
          </a:ln>
        </p:spPr>
      </p:pic>
      <p:sp>
        <p:nvSpPr>
          <p:cNvPr id="80" name="PlaceHolder 1"/>
          <p:cNvSpPr>
            <a:spLocks noGrp="1"/>
          </p:cNvSpPr>
          <p:nvPr>
            <p:ph type="title"/>
          </p:nvPr>
        </p:nvSpPr>
        <p:spPr>
          <a:xfrm>
            <a:off x="342000" y="654840"/>
            <a:ext cx="8573400" cy="60192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pic>
        <p:nvPicPr>
          <p:cNvPr id="81" name="Google Shape;39;p5"/>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pic>
        <p:nvPicPr>
          <p:cNvPr id="101" name="Google Shape;66;p10"/>
          <p:cNvPicPr/>
          <p:nvPr/>
        </p:nvPicPr>
        <p:blipFill>
          <a:blip r:embed="rId2"/>
          <a:stretch/>
        </p:blipFill>
        <p:spPr>
          <a:xfrm>
            <a:off x="84960" y="78480"/>
            <a:ext cx="8973720" cy="4924800"/>
          </a:xfrm>
          <a:prstGeom prst="rect">
            <a:avLst/>
          </a:prstGeom>
          <a:noFill/>
          <a:ln w="0">
            <a:noFill/>
          </a:ln>
        </p:spPr>
      </p:pic>
      <p:sp>
        <p:nvSpPr>
          <p:cNvPr id="102" name="PlaceHolder 1"/>
          <p:cNvSpPr>
            <a:spLocks noGrp="1"/>
          </p:cNvSpPr>
          <p:nvPr>
            <p:ph type="body"/>
          </p:nvPr>
        </p:nvSpPr>
        <p:spPr>
          <a:xfrm>
            <a:off x="191520" y="686160"/>
            <a:ext cx="8757720" cy="41299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03" name="PlaceHolder 2"/>
          <p:cNvSpPr>
            <a:spLocks noGrp="1"/>
          </p:cNvSpPr>
          <p:nvPr>
            <p:ph type="title"/>
          </p:nvPr>
        </p:nvSpPr>
        <p:spPr>
          <a:xfrm>
            <a:off x="6584040" y="3792960"/>
            <a:ext cx="2003760" cy="694080"/>
          </a:xfrm>
          <a:prstGeom prst="rect">
            <a:avLst/>
          </a:prstGeom>
          <a:solidFill>
            <a:schemeClr val="lt1"/>
          </a:solidFill>
          <a:ln w="0">
            <a:noFill/>
          </a:ln>
        </p:spPr>
        <p:txBody>
          <a:bodyPr lIns="91440" tIns="91440" rIns="91440" bIns="91440" anchor="t">
            <a:noAutofit/>
          </a:bodyPr>
          <a:lstStyle/>
          <a:p>
            <a:pPr indent="0">
              <a:buNone/>
            </a:pPr>
            <a:r>
              <a:rPr lang="fr-FR" sz="1500" b="0" u="none" strike="noStrike">
                <a:solidFill>
                  <a:schemeClr val="dk1"/>
                </a:solidFill>
                <a:effectLst/>
                <a:uFillTx/>
                <a:latin typeface="Arial"/>
              </a:rPr>
              <a:t>Click to edit the title text format</a:t>
            </a:r>
          </a:p>
        </p:txBody>
      </p:sp>
      <p:pic>
        <p:nvPicPr>
          <p:cNvPr id="104" name="Google Shape;69;p10"/>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105" name="Google Shape;169;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0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107" name="Google Shape;172;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0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10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grpSp>
        <p:nvGrpSpPr>
          <p:cNvPr id="33" name="Google Shape;113;p17"/>
          <p:cNvGrpSpPr/>
          <p:nvPr/>
        </p:nvGrpSpPr>
        <p:grpSpPr>
          <a:xfrm>
            <a:off x="84960" y="78480"/>
            <a:ext cx="8973720" cy="4924800"/>
            <a:chOff x="84960" y="78480"/>
            <a:chExt cx="8973720" cy="4924800"/>
          </a:xfrm>
        </p:grpSpPr>
        <p:pic>
          <p:nvPicPr>
            <p:cNvPr id="34" name="Google Shape;114;p17"/>
            <p:cNvPicPr/>
            <p:nvPr/>
          </p:nvPicPr>
          <p:blipFill>
            <a:blip r:embed="rId2"/>
            <a:stretch/>
          </p:blipFill>
          <p:spPr>
            <a:xfrm>
              <a:off x="84960" y="78480"/>
              <a:ext cx="8973720" cy="4924800"/>
            </a:xfrm>
            <a:prstGeom prst="rect">
              <a:avLst/>
            </a:prstGeom>
            <a:noFill/>
            <a:ln w="0">
              <a:noFill/>
            </a:ln>
          </p:spPr>
        </p:pic>
        <p:pic>
          <p:nvPicPr>
            <p:cNvPr id="35" name="Google Shape;115;p17"/>
            <p:cNvPicPr/>
            <p:nvPr/>
          </p:nvPicPr>
          <p:blipFill>
            <a:blip r:embed="rId3"/>
            <a:stretch/>
          </p:blipFill>
          <p:spPr>
            <a:xfrm>
              <a:off x="270360" y="196560"/>
              <a:ext cx="8644680" cy="307800"/>
            </a:xfrm>
            <a:prstGeom prst="rect">
              <a:avLst/>
            </a:prstGeom>
            <a:noFill/>
            <a:ln w="0">
              <a:noFill/>
            </a:ln>
          </p:spPr>
        </p:pic>
      </p:grpSp>
      <p:sp>
        <p:nvSpPr>
          <p:cNvPr id="3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grpSp>
        <p:nvGrpSpPr>
          <p:cNvPr id="52" name="Google Shape;144;p20"/>
          <p:cNvGrpSpPr/>
          <p:nvPr/>
        </p:nvGrpSpPr>
        <p:grpSpPr>
          <a:xfrm>
            <a:off x="84960" y="78480"/>
            <a:ext cx="8973720" cy="4924800"/>
            <a:chOff x="84960" y="78480"/>
            <a:chExt cx="8973720" cy="4924800"/>
          </a:xfrm>
        </p:grpSpPr>
        <p:pic>
          <p:nvPicPr>
            <p:cNvPr id="53" name="Google Shape;145;p20"/>
            <p:cNvPicPr/>
            <p:nvPr/>
          </p:nvPicPr>
          <p:blipFill>
            <a:blip r:embed="rId2"/>
            <a:stretch/>
          </p:blipFill>
          <p:spPr>
            <a:xfrm>
              <a:off x="84960" y="78480"/>
              <a:ext cx="8973720" cy="4924800"/>
            </a:xfrm>
            <a:prstGeom prst="rect">
              <a:avLst/>
            </a:prstGeom>
            <a:noFill/>
            <a:ln w="0">
              <a:noFill/>
            </a:ln>
          </p:spPr>
        </p:pic>
        <p:pic>
          <p:nvPicPr>
            <p:cNvPr id="54" name="Google Shape;146;p20"/>
            <p:cNvPicPr/>
            <p:nvPr/>
          </p:nvPicPr>
          <p:blipFill>
            <a:blip r:embed="rId3"/>
            <a:stretch/>
          </p:blipFill>
          <p:spPr>
            <a:xfrm>
              <a:off x="270360" y="196560"/>
              <a:ext cx="8644680" cy="307800"/>
            </a:xfrm>
            <a:prstGeom prst="rect">
              <a:avLst/>
            </a:prstGeom>
            <a:noFill/>
            <a:ln w="0">
              <a:noFill/>
            </a:ln>
          </p:spPr>
        </p:pic>
      </p:grpSp>
      <p:sp>
        <p:nvSpPr>
          <p:cNvPr id="55" name="PlaceHolder 1"/>
          <p:cNvSpPr>
            <a:spLocks noGrp="1"/>
          </p:cNvSpPr>
          <p:nvPr>
            <p:ph type="title"/>
          </p:nvPr>
        </p:nvSpPr>
        <p:spPr>
          <a:xfrm>
            <a:off x="792720" y="974880"/>
            <a:ext cx="3876120" cy="754560"/>
          </a:xfrm>
          <a:prstGeom prst="rect">
            <a:avLst/>
          </a:prstGeom>
          <a:noFill/>
          <a:ln w="0">
            <a:noFill/>
          </a:ln>
        </p:spPr>
        <p:txBody>
          <a:bodyPr lIns="91440" tIns="91440" rIns="91440" bIns="91440" anchor="b">
            <a:noAutofit/>
          </a:bodyPr>
          <a:lstStyle/>
          <a:p>
            <a:pPr indent="0" algn="ctr">
              <a:lnSpc>
                <a:spcPct val="100000"/>
              </a:lnSpc>
              <a:buNone/>
            </a:pPr>
            <a:r>
              <a:rPr lang="fr-FR" sz="4500" b="0" u="none" strike="noStrike">
                <a:solidFill>
                  <a:schemeClr val="dk2"/>
                </a:solidFill>
                <a:effectLst/>
                <a:uFillTx/>
                <a:latin typeface="VT323"/>
                <a:ea typeface="VT323"/>
              </a:rPr>
              <a:t>xx%</a:t>
            </a:r>
            <a:endParaRPr lang="fr-FR" sz="4500" b="0" u="none" strike="noStrike">
              <a:solidFill>
                <a:schemeClr val="dk1"/>
              </a:solidFill>
              <a:effectLst/>
              <a:uFillTx/>
              <a:latin typeface="Arial"/>
            </a:endParaRPr>
          </a:p>
        </p:txBody>
      </p:sp>
      <p:sp>
        <p:nvSpPr>
          <p:cNvPr id="56" name="PlaceHolder 2"/>
          <p:cNvSpPr>
            <a:spLocks noGrp="1"/>
          </p:cNvSpPr>
          <p:nvPr>
            <p:ph type="title"/>
          </p:nvPr>
        </p:nvSpPr>
        <p:spPr>
          <a:xfrm>
            <a:off x="4298760" y="2743560"/>
            <a:ext cx="3928680" cy="754560"/>
          </a:xfrm>
          <a:prstGeom prst="rect">
            <a:avLst/>
          </a:prstGeom>
          <a:noFill/>
          <a:ln w="0">
            <a:noFill/>
          </a:ln>
        </p:spPr>
        <p:txBody>
          <a:bodyPr lIns="91440" tIns="91440" rIns="91440" bIns="91440" anchor="b">
            <a:noAutofit/>
          </a:bodyPr>
          <a:lstStyle/>
          <a:p>
            <a:pPr indent="0" algn="ctr">
              <a:lnSpc>
                <a:spcPct val="100000"/>
              </a:lnSpc>
              <a:buNone/>
            </a:pPr>
            <a:r>
              <a:rPr lang="fr-FR" sz="4500" b="0" u="none" strike="noStrike">
                <a:solidFill>
                  <a:schemeClr val="dk2"/>
                </a:solidFill>
                <a:effectLst/>
                <a:uFillTx/>
                <a:latin typeface="VT323"/>
                <a:ea typeface="VT323"/>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grpSp>
        <p:nvGrpSpPr>
          <p:cNvPr id="57" name="Google Shape;17;p3"/>
          <p:cNvGrpSpPr/>
          <p:nvPr/>
        </p:nvGrpSpPr>
        <p:grpSpPr>
          <a:xfrm>
            <a:off x="84960" y="78480"/>
            <a:ext cx="8973720" cy="4924800"/>
            <a:chOff x="84960" y="78480"/>
            <a:chExt cx="8973720" cy="4924800"/>
          </a:xfrm>
        </p:grpSpPr>
        <p:pic>
          <p:nvPicPr>
            <p:cNvPr id="58" name="Google Shape;18;p3"/>
            <p:cNvPicPr/>
            <p:nvPr/>
          </p:nvPicPr>
          <p:blipFill>
            <a:blip r:embed="rId2"/>
            <a:stretch/>
          </p:blipFill>
          <p:spPr>
            <a:xfrm>
              <a:off x="84960" y="78480"/>
              <a:ext cx="8973720" cy="4924800"/>
            </a:xfrm>
            <a:prstGeom prst="rect">
              <a:avLst/>
            </a:prstGeom>
            <a:noFill/>
            <a:ln w="0">
              <a:noFill/>
            </a:ln>
          </p:spPr>
        </p:pic>
        <p:pic>
          <p:nvPicPr>
            <p:cNvPr id="59" name="Google Shape;19;p3"/>
            <p:cNvPicPr/>
            <p:nvPr/>
          </p:nvPicPr>
          <p:blipFill>
            <a:blip r:embed="rId3"/>
            <a:stretch/>
          </p:blipFill>
          <p:spPr>
            <a:xfrm>
              <a:off x="270360" y="196560"/>
              <a:ext cx="8644680" cy="307800"/>
            </a:xfrm>
            <a:prstGeom prst="rect">
              <a:avLst/>
            </a:prstGeom>
            <a:noFill/>
            <a:ln w="0">
              <a:noFill/>
            </a:ln>
          </p:spPr>
        </p:pic>
      </p:grpSp>
      <p:pic>
        <p:nvPicPr>
          <p:cNvPr id="60" name="Google Shape;20;p3"/>
          <p:cNvPicPr/>
          <p:nvPr/>
        </p:nvPicPr>
        <p:blipFill>
          <a:blip r:embed="rId4"/>
          <a:stretch/>
        </p:blipFill>
        <p:spPr>
          <a:xfrm>
            <a:off x="3233160" y="3371400"/>
            <a:ext cx="5515200" cy="1351440"/>
          </a:xfrm>
          <a:prstGeom prst="rect">
            <a:avLst/>
          </a:prstGeom>
          <a:noFill/>
          <a:ln w="0">
            <a:noFill/>
          </a:ln>
        </p:spPr>
      </p:pic>
      <p:pic>
        <p:nvPicPr>
          <p:cNvPr id="61" name="Google Shape;21;p3"/>
          <p:cNvPicPr/>
          <p:nvPr/>
        </p:nvPicPr>
        <p:blipFill>
          <a:blip r:embed="rId5"/>
          <a:stretch/>
        </p:blipFill>
        <p:spPr>
          <a:xfrm>
            <a:off x="555480" y="817920"/>
            <a:ext cx="5398920" cy="3024000"/>
          </a:xfrm>
          <a:prstGeom prst="rect">
            <a:avLst/>
          </a:prstGeom>
          <a:noFill/>
          <a:ln w="0">
            <a:noFill/>
          </a:ln>
        </p:spPr>
      </p:pic>
      <p:sp>
        <p:nvSpPr>
          <p:cNvPr id="62" name="PlaceHolder 1"/>
          <p:cNvSpPr>
            <a:spLocks noGrp="1"/>
          </p:cNvSpPr>
          <p:nvPr>
            <p:ph type="title"/>
          </p:nvPr>
        </p:nvSpPr>
        <p:spPr>
          <a:xfrm>
            <a:off x="1860480" y="1532520"/>
            <a:ext cx="3458520" cy="1520640"/>
          </a:xfrm>
          <a:prstGeom prst="rect">
            <a:avLst/>
          </a:prstGeom>
          <a:noFill/>
          <a:ln w="0">
            <a:noFill/>
          </a:ln>
        </p:spPr>
        <p:txBody>
          <a:bodyPr lIns="91440" tIns="91440" rIns="91440" bIns="91440" anchor="ctr">
            <a:noAutofit/>
          </a:bodyPr>
          <a:lstStyle/>
          <a:p>
            <a:pPr indent="0">
              <a:buNone/>
            </a:pPr>
            <a:r>
              <a:rPr lang="fr-FR" sz="4000" b="0" u="none" strike="noStrike">
                <a:solidFill>
                  <a:schemeClr val="dk1"/>
                </a:solidFill>
                <a:effectLst/>
                <a:uFillTx/>
                <a:latin typeface="Arial"/>
              </a:rPr>
              <a:t>Click to edit the title text format</a:t>
            </a:r>
          </a:p>
        </p:txBody>
      </p:sp>
      <p:sp>
        <p:nvSpPr>
          <p:cNvPr id="63" name="PlaceHolder 2"/>
          <p:cNvSpPr>
            <a:spLocks noGrp="1"/>
          </p:cNvSpPr>
          <p:nvPr>
            <p:ph type="title"/>
          </p:nvPr>
        </p:nvSpPr>
        <p:spPr>
          <a:xfrm>
            <a:off x="779760" y="1910880"/>
            <a:ext cx="777960" cy="763920"/>
          </a:xfrm>
          <a:prstGeom prst="rect">
            <a:avLst/>
          </a:prstGeom>
          <a:noFill/>
          <a:ln w="0">
            <a:noFill/>
          </a:ln>
        </p:spPr>
        <p:txBody>
          <a:bodyPr lIns="91440" tIns="91440" rIns="91440" bIns="91440" anchor="ctr">
            <a:noAutofit/>
          </a:bodyPr>
          <a:lstStyle/>
          <a:p>
            <a:pPr indent="0" algn="ctr">
              <a:lnSpc>
                <a:spcPct val="100000"/>
              </a:lnSpc>
              <a:buNone/>
            </a:pPr>
            <a:r>
              <a:rPr lang="fr-FR" sz="5000" b="0" u="none" strike="noStrike">
                <a:solidFill>
                  <a:schemeClr val="dk2"/>
                </a:solidFill>
                <a:effectLst/>
                <a:uFillTx/>
                <a:latin typeface="VT323"/>
                <a:ea typeface="VT323"/>
              </a:rPr>
              <a:t>xx%</a:t>
            </a:r>
            <a:endParaRPr lang="fr-FR" sz="5000" b="0" u="none" strike="noStrike">
              <a:solidFill>
                <a:schemeClr val="dk1"/>
              </a:solidFill>
              <a:effectLst/>
              <a:uFillTx/>
              <a:latin typeface="Arial"/>
            </a:endParaRPr>
          </a:p>
        </p:txBody>
      </p:sp>
      <p:sp>
        <p:nvSpPr>
          <p:cNvPr id="64" name="PlaceHolder 3"/>
          <p:cNvSpPr>
            <a:spLocks noGrp="1"/>
          </p:cNvSpPr>
          <p:nvPr>
            <p:ph type="body"/>
          </p:nvPr>
        </p:nvSpPr>
        <p:spPr>
          <a:xfrm>
            <a:off x="6387120" y="947160"/>
            <a:ext cx="2107080" cy="2067120"/>
          </a:xfrm>
          <a:prstGeom prst="rect">
            <a:avLst/>
          </a:prstGeom>
          <a:noFill/>
          <a:ln w="19080">
            <a:solidFill>
              <a:schemeClr val="dk2"/>
            </a:solidFill>
            <a:round/>
          </a:ln>
        </p:spPr>
        <p:txBody>
          <a:bodyPr lIns="90000" tIns="45000" rIns="90000" bIns="45000" anchor="t">
            <a:normAutofit fontScale="250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grpSp>
        <p:nvGrpSpPr>
          <p:cNvPr id="65" name="Google Shape;152;p21"/>
          <p:cNvGrpSpPr/>
          <p:nvPr/>
        </p:nvGrpSpPr>
        <p:grpSpPr>
          <a:xfrm>
            <a:off x="84960" y="78480"/>
            <a:ext cx="8973720" cy="4924800"/>
            <a:chOff x="84960" y="78480"/>
            <a:chExt cx="8973720" cy="4924800"/>
          </a:xfrm>
        </p:grpSpPr>
        <p:pic>
          <p:nvPicPr>
            <p:cNvPr id="66" name="Google Shape;153;p21"/>
            <p:cNvPicPr/>
            <p:nvPr/>
          </p:nvPicPr>
          <p:blipFill>
            <a:blip r:embed="rId2"/>
            <a:stretch/>
          </p:blipFill>
          <p:spPr>
            <a:xfrm>
              <a:off x="84960" y="78480"/>
              <a:ext cx="8973720" cy="4924800"/>
            </a:xfrm>
            <a:prstGeom prst="rect">
              <a:avLst/>
            </a:prstGeom>
            <a:noFill/>
            <a:ln w="0">
              <a:noFill/>
            </a:ln>
          </p:spPr>
        </p:pic>
        <p:pic>
          <p:nvPicPr>
            <p:cNvPr id="67" name="Google Shape;154;p21"/>
            <p:cNvPicPr/>
            <p:nvPr/>
          </p:nvPicPr>
          <p:blipFill>
            <a:blip r:embed="rId3"/>
            <a:stretch/>
          </p:blipFill>
          <p:spPr>
            <a:xfrm>
              <a:off x="270360" y="196560"/>
              <a:ext cx="8644680" cy="307800"/>
            </a:xfrm>
            <a:prstGeom prst="rect">
              <a:avLst/>
            </a:prstGeom>
            <a:noFill/>
            <a:ln w="0">
              <a:noFill/>
            </a:ln>
          </p:spPr>
        </p:pic>
      </p:grpSp>
      <p:sp>
        <p:nvSpPr>
          <p:cNvPr id="68" name="PlaceHolder 1"/>
          <p:cNvSpPr>
            <a:spLocks noGrp="1"/>
          </p:cNvSpPr>
          <p:nvPr>
            <p:ph type="title"/>
          </p:nvPr>
        </p:nvSpPr>
        <p:spPr>
          <a:xfrm>
            <a:off x="669600" y="1143000"/>
            <a:ext cx="3852000" cy="563760"/>
          </a:xfrm>
          <a:prstGeom prst="rect">
            <a:avLst/>
          </a:prstGeom>
          <a:noFill/>
          <a:ln w="0">
            <a:noFill/>
          </a:ln>
        </p:spPr>
        <p:txBody>
          <a:bodyPr lIns="91440" tIns="91440" rIns="91440" bIns="91440" anchor="ctr">
            <a:noAutofit/>
          </a:bodyPr>
          <a:lstStyle/>
          <a:p>
            <a:pPr indent="0">
              <a:buNone/>
            </a:pPr>
            <a:r>
              <a:rPr lang="fr-FR" sz="4800" b="0" u="none" strike="noStrike">
                <a:solidFill>
                  <a:schemeClr val="dk1"/>
                </a:solidFill>
                <a:effectLst/>
                <a:uFillTx/>
                <a:latin typeface="Arial"/>
              </a:rPr>
              <a:t>Click to edit the title text format</a:t>
            </a:r>
          </a:p>
        </p:txBody>
      </p:sp>
      <p:pic>
        <p:nvPicPr>
          <p:cNvPr id="69" name="Google Shape;157;p21"/>
          <p:cNvPicPr/>
          <p:nvPr/>
        </p:nvPicPr>
        <p:blipFill>
          <a:blip r:embed="rId4"/>
          <a:srcRect l="19759" t="14674" r="19444" b="47101"/>
          <a:stretch/>
        </p:blipFill>
        <p:spPr>
          <a:xfrm>
            <a:off x="4549320" y="1778400"/>
            <a:ext cx="3952800" cy="2484720"/>
          </a:xfrm>
          <a:prstGeom prst="rect">
            <a:avLst/>
          </a:prstGeom>
          <a:noFill/>
          <a:ln w="0">
            <a:noFill/>
          </a:ln>
        </p:spPr>
      </p:pic>
      <p:sp>
        <p:nvSpPr>
          <p:cNvPr id="70" name="Google Shape;158;p21"/>
          <p:cNvSpPr/>
          <p:nvPr/>
        </p:nvSpPr>
        <p:spPr>
          <a:xfrm>
            <a:off x="4865400" y="2464560"/>
            <a:ext cx="3320280" cy="51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dk1"/>
                </a:solidFill>
                <a:effectLst/>
                <a:uFillTx/>
                <a:latin typeface="Roboto Mono"/>
                <a:ea typeface="Roboto Mono"/>
              </a:rPr>
              <a:t>CREDITS:</a:t>
            </a:r>
            <a:r>
              <a:rPr lang="en" sz="1000" b="0" u="none" strike="noStrike">
                <a:solidFill>
                  <a:schemeClr val="dk1"/>
                </a:solidFill>
                <a:effectLst/>
                <a:uFillTx/>
                <a:latin typeface="Roboto Mono"/>
                <a:ea typeface="Roboto Mono"/>
              </a:rPr>
              <a:t> This presentation template was created by </a:t>
            </a:r>
            <a:r>
              <a:rPr lang="en" sz="1000" b="1" u="sng" strike="noStrike">
                <a:solidFill>
                  <a:schemeClr val="dk1"/>
                </a:solidFill>
                <a:effectLst/>
                <a:uFillTx/>
                <a:latin typeface="Roboto Mono"/>
                <a:ea typeface="Roboto Mono"/>
                <a:hlinkClick r:id="rId5"/>
              </a:rPr>
              <a:t>Slidesgo</a:t>
            </a:r>
            <a:r>
              <a:rPr lang="en" sz="1000" b="0" u="none" strike="noStrike">
                <a:solidFill>
                  <a:schemeClr val="dk1"/>
                </a:solidFill>
                <a:effectLst/>
                <a:uFillTx/>
                <a:latin typeface="Roboto Mono"/>
                <a:ea typeface="Roboto Mono"/>
              </a:rPr>
              <a:t>, and includes icons, infographics &amp; images by </a:t>
            </a:r>
            <a:r>
              <a:rPr lang="en" sz="1000" b="1" u="sng" strike="noStrike">
                <a:solidFill>
                  <a:schemeClr val="dk1"/>
                </a:solidFill>
                <a:effectLst/>
                <a:uFillTx/>
                <a:latin typeface="Roboto Mono"/>
                <a:ea typeface="Roboto Mono"/>
                <a:hlinkClick r:id="rId6"/>
              </a:rPr>
              <a:t>Freepik</a:t>
            </a:r>
            <a:r>
              <a:rPr lang="en" sz="1000" b="0" u="none" strike="noStrike">
                <a:solidFill>
                  <a:schemeClr val="dk1"/>
                </a:solidFill>
                <a:effectLst/>
                <a:uFillTx/>
                <a:latin typeface="Roboto Mono"/>
                <a:ea typeface="Roboto Mono"/>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grpSp>
        <p:nvGrpSpPr>
          <p:cNvPr id="71" name="Google Shape;160;p22"/>
          <p:cNvGrpSpPr/>
          <p:nvPr/>
        </p:nvGrpSpPr>
        <p:grpSpPr>
          <a:xfrm>
            <a:off x="84960" y="78480"/>
            <a:ext cx="8973720" cy="4924800"/>
            <a:chOff x="84960" y="78480"/>
            <a:chExt cx="8973720" cy="4924800"/>
          </a:xfrm>
        </p:grpSpPr>
        <p:pic>
          <p:nvPicPr>
            <p:cNvPr id="72" name="Google Shape;161;p22"/>
            <p:cNvPicPr/>
            <p:nvPr/>
          </p:nvPicPr>
          <p:blipFill>
            <a:blip r:embed="rId2"/>
            <a:stretch/>
          </p:blipFill>
          <p:spPr>
            <a:xfrm>
              <a:off x="84960" y="78480"/>
              <a:ext cx="8973720" cy="4924800"/>
            </a:xfrm>
            <a:prstGeom prst="rect">
              <a:avLst/>
            </a:prstGeom>
            <a:noFill/>
            <a:ln w="0">
              <a:noFill/>
            </a:ln>
          </p:spPr>
        </p:pic>
        <p:pic>
          <p:nvPicPr>
            <p:cNvPr id="73" name="Google Shape;162;p22"/>
            <p:cNvPicPr/>
            <p:nvPr/>
          </p:nvPicPr>
          <p:blipFill>
            <a:blip r:embed="rId3"/>
            <a:stretch/>
          </p:blipFill>
          <p:spPr>
            <a:xfrm>
              <a:off x="270360" y="196560"/>
              <a:ext cx="8644680" cy="307800"/>
            </a:xfrm>
            <a:prstGeom prst="rect">
              <a:avLst/>
            </a:prstGeom>
            <a:noFill/>
            <a:ln w="0">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grpSp>
        <p:nvGrpSpPr>
          <p:cNvPr id="74" name="Google Shape;27;p4"/>
          <p:cNvGrpSpPr/>
          <p:nvPr/>
        </p:nvGrpSpPr>
        <p:grpSpPr>
          <a:xfrm>
            <a:off x="84960" y="78480"/>
            <a:ext cx="8973720" cy="4924800"/>
            <a:chOff x="84960" y="78480"/>
            <a:chExt cx="8973720" cy="4924800"/>
          </a:xfrm>
        </p:grpSpPr>
        <p:pic>
          <p:nvPicPr>
            <p:cNvPr id="75" name="Google Shape;28;p4"/>
            <p:cNvPicPr/>
            <p:nvPr/>
          </p:nvPicPr>
          <p:blipFill>
            <a:blip r:embed="rId2"/>
            <a:stretch/>
          </p:blipFill>
          <p:spPr>
            <a:xfrm>
              <a:off x="84960" y="78480"/>
              <a:ext cx="8973720" cy="4924800"/>
            </a:xfrm>
            <a:prstGeom prst="rect">
              <a:avLst/>
            </a:prstGeom>
            <a:noFill/>
            <a:ln w="0">
              <a:noFill/>
            </a:ln>
          </p:spPr>
        </p:pic>
        <p:pic>
          <p:nvPicPr>
            <p:cNvPr id="76" name="Google Shape;29;p4"/>
            <p:cNvPicPr/>
            <p:nvPr/>
          </p:nvPicPr>
          <p:blipFill>
            <a:blip r:embed="rId3"/>
            <a:stretch/>
          </p:blipFill>
          <p:spPr>
            <a:xfrm>
              <a:off x="270360" y="196560"/>
              <a:ext cx="8644680" cy="307800"/>
            </a:xfrm>
            <a:prstGeom prst="rect">
              <a:avLst/>
            </a:prstGeom>
            <a:noFill/>
            <a:ln w="0">
              <a:noFill/>
            </a:ln>
          </p:spPr>
        </p:pic>
      </p:grpSp>
      <p:sp>
        <p:nvSpPr>
          <p:cNvPr id="7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78"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grpSp>
        <p:nvGrpSpPr>
          <p:cNvPr id="82" name="Google Shape;41;p6"/>
          <p:cNvGrpSpPr/>
          <p:nvPr/>
        </p:nvGrpSpPr>
        <p:grpSpPr>
          <a:xfrm>
            <a:off x="84960" y="78480"/>
            <a:ext cx="8973720" cy="4924800"/>
            <a:chOff x="84960" y="78480"/>
            <a:chExt cx="8973720" cy="4924800"/>
          </a:xfrm>
        </p:grpSpPr>
        <p:pic>
          <p:nvPicPr>
            <p:cNvPr id="83" name="Google Shape;42;p6"/>
            <p:cNvPicPr/>
            <p:nvPr/>
          </p:nvPicPr>
          <p:blipFill>
            <a:blip r:embed="rId2"/>
            <a:stretch/>
          </p:blipFill>
          <p:spPr>
            <a:xfrm>
              <a:off x="84960" y="78480"/>
              <a:ext cx="8973720" cy="4924800"/>
            </a:xfrm>
            <a:prstGeom prst="rect">
              <a:avLst/>
            </a:prstGeom>
            <a:noFill/>
            <a:ln w="0">
              <a:noFill/>
            </a:ln>
          </p:spPr>
        </p:pic>
        <p:pic>
          <p:nvPicPr>
            <p:cNvPr id="84" name="Google Shape;43;p6"/>
            <p:cNvPicPr/>
            <p:nvPr/>
          </p:nvPicPr>
          <p:blipFill>
            <a:blip r:embed="rId3"/>
            <a:stretch/>
          </p:blipFill>
          <p:spPr>
            <a:xfrm>
              <a:off x="270360" y="196560"/>
              <a:ext cx="8644680" cy="307800"/>
            </a:xfrm>
            <a:prstGeom prst="rect">
              <a:avLst/>
            </a:prstGeom>
            <a:noFill/>
            <a:ln w="0">
              <a:noFill/>
            </a:ln>
          </p:spPr>
        </p:pic>
      </p:grpSp>
      <p:sp>
        <p:nvSpPr>
          <p:cNvPr id="85" name="PlaceHolder 1"/>
          <p:cNvSpPr>
            <a:spLocks noGrp="1"/>
          </p:cNvSpPr>
          <p:nvPr>
            <p:ph type="title"/>
          </p:nvPr>
        </p:nvSpPr>
        <p:spPr>
          <a:xfrm>
            <a:off x="342000" y="654840"/>
            <a:ext cx="8460000" cy="601920"/>
          </a:xfrm>
          <a:prstGeom prst="rect">
            <a:avLst/>
          </a:prstGeom>
          <a:noFill/>
          <a:ln w="0">
            <a:noFill/>
          </a:ln>
        </p:spPr>
        <p:txBody>
          <a:bodyPr lIns="91440" tIns="91440" rIns="91440" bIns="91440" anchor="t">
            <a:noAutofit/>
          </a:bodyPr>
          <a:lstStyle/>
          <a:p>
            <a:pPr indent="0">
              <a:buNone/>
            </a:pPr>
            <a:r>
              <a:rPr lang="fr-FR" sz="3200" b="0" u="none" strike="noStrike">
                <a:solidFill>
                  <a:schemeClr val="dk1"/>
                </a:solidFill>
                <a:effectLst/>
                <a:uFillTx/>
                <a:latin typeface="Arial"/>
              </a:rPr>
              <a:t>Click to edit the title text format</a:t>
            </a:r>
          </a:p>
        </p:txBody>
      </p:sp>
      <p:pic>
        <p:nvPicPr>
          <p:cNvPr id="86" name="Google Shape;45;p6"/>
          <p:cNvPicPr/>
          <p:nvPr/>
        </p:nvPicPr>
        <p:blipFill>
          <a:blip r:embed="rId3"/>
          <a:stretch/>
        </p:blipFill>
        <p:spPr>
          <a:xfrm>
            <a:off x="270360" y="196560"/>
            <a:ext cx="8644680" cy="307800"/>
          </a:xfrm>
          <a:prstGeom prst="rect">
            <a:avLst/>
          </a:prstGeom>
          <a:noFill/>
          <a:ln w="0">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847800"/>
            <a:ext cx="5057280" cy="246672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5600" b="0" u="none" strike="noStrike" dirty="0">
                <a:solidFill>
                  <a:schemeClr val="dk1"/>
                </a:solidFill>
                <a:effectLst/>
                <a:uFillTx/>
                <a:latin typeface="VT323"/>
                <a:ea typeface="VT323"/>
              </a:rPr>
              <a:t>Dark Web Marketplaces</a:t>
            </a:r>
            <a:br>
              <a:rPr lang="en" sz="5600" b="0" u="none" strike="noStrike" dirty="0">
                <a:solidFill>
                  <a:schemeClr val="dk1"/>
                </a:solidFill>
                <a:effectLst/>
                <a:uFillTx/>
                <a:latin typeface="VT323"/>
                <a:ea typeface="VT323"/>
              </a:rPr>
            </a:br>
            <a:r>
              <a:rPr lang="en" sz="5600" b="0" u="none" strike="noStrike" dirty="0">
                <a:solidFill>
                  <a:schemeClr val="dk1"/>
                </a:solidFill>
                <a:effectLst/>
                <a:uFillTx/>
                <a:latin typeface="VT323"/>
                <a:ea typeface="VT323"/>
              </a:rPr>
              <a:t>For</a:t>
            </a:r>
            <a:br>
              <a:rPr lang="en" sz="5600" b="0" u="none" strike="noStrike" dirty="0">
                <a:solidFill>
                  <a:schemeClr val="dk1"/>
                </a:solidFill>
                <a:effectLst/>
                <a:uFillTx/>
                <a:latin typeface="VT323"/>
                <a:ea typeface="VT323"/>
              </a:rPr>
            </a:br>
            <a:r>
              <a:rPr lang="en" sz="5600" b="0" u="none" strike="noStrike" dirty="0">
                <a:solidFill>
                  <a:schemeClr val="dk1"/>
                </a:solidFill>
                <a:effectLst/>
                <a:uFillTx/>
                <a:latin typeface="VT323"/>
                <a:ea typeface="VT323"/>
              </a:rPr>
              <a:t>Cyber Tools</a:t>
            </a:r>
            <a:endParaRPr lang="fr-FR" sz="5600" b="0" u="none" strike="noStrike" dirty="0">
              <a:solidFill>
                <a:schemeClr val="dk1"/>
              </a:solidFill>
              <a:effectLst/>
              <a:uFillTx/>
              <a:latin typeface="Arial"/>
            </a:endParaRPr>
          </a:p>
        </p:txBody>
      </p:sp>
      <p:sp>
        <p:nvSpPr>
          <p:cNvPr id="113" name="Google Shape;182;p28"/>
          <p:cNvSpPr/>
          <p:nvPr/>
        </p:nvSpPr>
        <p:spPr>
          <a:xfrm>
            <a:off x="438120" y="209520"/>
            <a:ext cx="447624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tabLst>
                <a:tab pos="0" algn="l"/>
              </a:tabLst>
            </a:pPr>
            <a:r>
              <a:rPr lang="en" sz="1600" b="1" dirty="0">
                <a:solidFill>
                  <a:schemeClr val="dk1"/>
                </a:solidFill>
                <a:latin typeface="Arial"/>
              </a:rPr>
              <a:t>Andalib Rasdi.        ID : 0242220005101353</a:t>
            </a:r>
            <a:endParaRPr lang="en-US" sz="1600" b="1" u="none" strike="noStrike" dirty="0">
              <a:solidFill>
                <a:srgbClr val="000000"/>
              </a:solidFill>
              <a:effectLst/>
              <a:uFillTx/>
              <a:latin typeface="OpenSymbol"/>
            </a:endParaRPr>
          </a:p>
        </p:txBody>
      </p:sp>
      <p:pic>
        <p:nvPicPr>
          <p:cNvPr id="3" name="Picture 2" descr="A diagram of a software tool&#10;&#10;AI-generated content may be incorrect.">
            <a:extLst>
              <a:ext uri="{FF2B5EF4-FFF2-40B4-BE49-F238E27FC236}">
                <a16:creationId xmlns:a16="http://schemas.microsoft.com/office/drawing/2014/main" id="{2A7A0B6E-4A2C-E5A4-A91A-D0299B277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166" y="1335818"/>
            <a:ext cx="2813769" cy="28137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676440" y="790560"/>
            <a:ext cx="7867440" cy="694800"/>
          </a:xfrm>
          <a:prstGeom prst="rect">
            <a:avLst/>
          </a:prstGeom>
          <a:noFill/>
          <a:ln w="0">
            <a:noFill/>
          </a:ln>
        </p:spPr>
        <p:txBody>
          <a:bodyPr lIns="91440" tIns="91440" rIns="91440" bIns="91440" anchor="t">
            <a:normAutofit fontScale="90000"/>
          </a:bodyPr>
          <a:lstStyle/>
          <a:p>
            <a:r>
              <a:rPr lang="en-US" sz="4000" dirty="0">
                <a:latin typeface="Roboto Mono" pitchFamily="49" charset="0"/>
                <a:ea typeface="Roboto Mono" pitchFamily="49" charset="0"/>
              </a:rPr>
              <a:t>Detection &amp; Prevention Strategies</a:t>
            </a:r>
          </a:p>
        </p:txBody>
      </p:sp>
      <p:sp>
        <p:nvSpPr>
          <p:cNvPr id="143" name="PlaceHolder 2"/>
          <p:cNvSpPr>
            <a:spLocks noGrp="1"/>
          </p:cNvSpPr>
          <p:nvPr>
            <p:ph type="subTitle"/>
          </p:nvPr>
        </p:nvSpPr>
        <p:spPr>
          <a:xfrm>
            <a:off x="676440" y="2081833"/>
            <a:ext cx="8160809" cy="2542680"/>
          </a:xfrm>
          <a:prstGeom prst="rect">
            <a:avLst/>
          </a:prstGeom>
          <a:noFill/>
          <a:ln w="0">
            <a:noFill/>
          </a:ln>
        </p:spPr>
        <p:txBody>
          <a:bodyPr lIns="91440" tIns="91440" rIns="91440" bIns="91440" anchor="t">
            <a:normAutofit/>
          </a:bodyPr>
          <a:lstStyle/>
          <a:p>
            <a:r>
              <a:rPr lang="en-US" sz="1400" dirty="0">
                <a:latin typeface="Roboto Mono" pitchFamily="49" charset="0"/>
                <a:ea typeface="Roboto Mono" pitchFamily="49" charset="0"/>
              </a:rPr>
              <a:t>Dark Web Monitoring: Track if credentials are sold online.</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Threat Intelligence Feeds: Alerts on new tools and TTPs (tactics, techniques, procedures).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User Awareness Training: Prevent phishing &amp; insider threats.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Endpoint Detection &amp; Response (EDR): Identify tool behaviors.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Patch Management: Prevent exploitation of known vulnerabilities.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Zero Trust Architecture: Trust no device or user by default.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790800" y="800280"/>
            <a:ext cx="4543200" cy="1257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u="none" strike="noStrike" dirty="0">
                <a:solidFill>
                  <a:schemeClr val="dk1"/>
                </a:solidFill>
                <a:effectLst/>
                <a:uFillTx/>
                <a:latin typeface="VT323"/>
                <a:ea typeface="VT323"/>
              </a:rPr>
              <a:t>Conclusions</a:t>
            </a:r>
            <a:endParaRPr lang="fr-FR" sz="3200" b="0" u="none" strike="noStrike" dirty="0">
              <a:solidFill>
                <a:schemeClr val="dk1"/>
              </a:solidFill>
              <a:effectLst/>
              <a:uFillTx/>
              <a:latin typeface="Arial"/>
            </a:endParaRPr>
          </a:p>
        </p:txBody>
      </p:sp>
      <p:sp>
        <p:nvSpPr>
          <p:cNvPr id="146" name="PlaceHolder 2"/>
          <p:cNvSpPr>
            <a:spLocks noGrp="1"/>
          </p:cNvSpPr>
          <p:nvPr>
            <p:ph/>
          </p:nvPr>
        </p:nvSpPr>
        <p:spPr>
          <a:xfrm>
            <a:off x="3790800" y="1751681"/>
            <a:ext cx="4943160" cy="2533320"/>
          </a:xfrm>
          <a:prstGeom prst="rect">
            <a:avLst/>
          </a:prstGeom>
          <a:noFill/>
          <a:ln w="0">
            <a:noFill/>
          </a:ln>
        </p:spPr>
        <p:txBody>
          <a:bodyPr lIns="91440" tIns="91440" rIns="91440" bIns="91440" anchor="t">
            <a:normAutofit/>
          </a:bodyPr>
          <a:lstStyle/>
          <a:p>
            <a:pPr>
              <a:lnSpc>
                <a:spcPct val="100000"/>
              </a:lnSpc>
              <a:tabLst>
                <a:tab pos="0" algn="l"/>
              </a:tabLst>
            </a:pPr>
            <a:r>
              <a:rPr lang="en-US" sz="1400" dirty="0">
                <a:latin typeface="Roboto Mono" pitchFamily="49" charset="0"/>
                <a:ea typeface="Roboto Mono" pitchFamily="49" charset="0"/>
              </a:rPr>
              <a:t>Dark web marketplaces have made powerful hacking tools easily accessible to anyone, fueling the rapid growth of the cybercrime economy. While law enforcement continues to take down these platforms, new ones constantly emerge, making the threat hard to contain. Staying protected requires constant vigilance, awareness, and global cooperation. </a:t>
            </a:r>
            <a:endParaRPr lang="fr-FR" sz="1400" b="0" u="none" strike="noStrike" dirty="0">
              <a:solidFill>
                <a:srgbClr val="000000"/>
              </a:solidFill>
              <a:effectLst/>
              <a:uFillTx/>
              <a:latin typeface="Roboto Mono" pitchFamily="49" charset="0"/>
              <a:ea typeface="Roboto Mono" pitchFamily="49" charset="0"/>
            </a:endParaRPr>
          </a:p>
        </p:txBody>
      </p:sp>
      <p:grpSp>
        <p:nvGrpSpPr>
          <p:cNvPr id="147" name="Google Shape;252;p31"/>
          <p:cNvGrpSpPr/>
          <p:nvPr/>
        </p:nvGrpSpPr>
        <p:grpSpPr>
          <a:xfrm>
            <a:off x="511200" y="947160"/>
            <a:ext cx="2970720" cy="265320"/>
            <a:chOff x="511200" y="947160"/>
            <a:chExt cx="2970720" cy="265320"/>
          </a:xfrm>
        </p:grpSpPr>
      </p:grpSp>
      <p:pic>
        <p:nvPicPr>
          <p:cNvPr id="3" name="Picture 2" descr="A person standing on a puzzle&#10;&#10;AI-generated content may be incorrect.">
            <a:extLst>
              <a:ext uri="{FF2B5EF4-FFF2-40B4-BE49-F238E27FC236}">
                <a16:creationId xmlns:a16="http://schemas.microsoft.com/office/drawing/2014/main" id="{F0B41401-EE4B-A07E-2674-FF9BA6AC1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81" y="800280"/>
            <a:ext cx="3391819" cy="38909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666720" y="1143000"/>
            <a:ext cx="3847680" cy="56160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800" b="0" u="none" strike="noStrike" dirty="0">
                <a:solidFill>
                  <a:schemeClr val="dk1"/>
                </a:solidFill>
                <a:effectLst/>
                <a:uFillTx/>
                <a:latin typeface="VT323"/>
                <a:ea typeface="VT323"/>
              </a:rPr>
              <a:t>Thank you!</a:t>
            </a:r>
            <a:endParaRPr lang="fr-FR" sz="4800" b="0" u="none" strike="noStrike" dirty="0">
              <a:solidFill>
                <a:schemeClr val="dk1"/>
              </a:solidFill>
              <a:effectLst/>
              <a:uFillTx/>
              <a:latin typeface="Arial"/>
            </a:endParaRPr>
          </a:p>
        </p:txBody>
      </p:sp>
      <p:sp>
        <p:nvSpPr>
          <p:cNvPr id="149" name="PlaceHolder 2"/>
          <p:cNvSpPr>
            <a:spLocks noGrp="1"/>
          </p:cNvSpPr>
          <p:nvPr>
            <p:ph type="subTitle"/>
          </p:nvPr>
        </p:nvSpPr>
        <p:spPr>
          <a:xfrm>
            <a:off x="666720" y="1847880"/>
            <a:ext cx="3685680" cy="980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u="none" strike="noStrike">
                <a:solidFill>
                  <a:schemeClr val="dk1"/>
                </a:solidFill>
                <a:effectLst/>
                <a:uFillTx/>
                <a:latin typeface="Roboto Mono"/>
                <a:ea typeface="Roboto Mono"/>
              </a:rPr>
              <a:t>Do you have any questions?</a:t>
            </a:r>
            <a:endParaRPr lang="en-US" sz="1200" b="0" u="none" strike="noStrike">
              <a:solidFill>
                <a:srgbClr val="000000"/>
              </a:solidFill>
              <a:effectLst/>
              <a:uFillTx/>
              <a:latin typeface="OpenSymbol"/>
            </a:endParaRPr>
          </a:p>
        </p:txBody>
      </p:sp>
      <p:sp>
        <p:nvSpPr>
          <p:cNvPr id="166" name="Google Shape;390;p41"/>
          <p:cNvSpPr/>
          <p:nvPr/>
        </p:nvSpPr>
        <p:spPr>
          <a:xfrm>
            <a:off x="343080" y="209520"/>
            <a:ext cx="4476240" cy="266400"/>
          </a:xfrm>
          <a:prstGeom prst="rect">
            <a:avLst/>
          </a:prstGeom>
          <a:noFill/>
          <a:ln w="0">
            <a:noFill/>
          </a:ln>
        </p:spPr>
        <p:style>
          <a:lnRef idx="0">
            <a:scrgbClr r="0" g="0" b="0"/>
          </a:lnRef>
          <a:fillRef idx="0">
            <a:scrgbClr r="0" g="0" b="0"/>
          </a:fillRef>
          <a:effectRef idx="0">
            <a:scrgbClr r="0" g="0" b="0"/>
          </a:effectRef>
          <a:fontRef idx="minor"/>
        </p:style>
        <p:txBody>
          <a:bodyPr lIns="870823080" tIns="133200" rIns="870823080" bIns="133200" anchor="t">
            <a:normAutofit fontScale="25000" lnSpcReduction="20000"/>
          </a:bodyPr>
          <a:lstStyle/>
          <a:p>
            <a:pPr defTabSz="914400">
              <a:lnSpc>
                <a:spcPct val="100000"/>
              </a:lnSpc>
              <a:tabLst>
                <a:tab pos="0" algn="l"/>
              </a:tabLst>
            </a:pPr>
            <a:endParaRPr lang="en-US" sz="1600" b="0" u="none" strike="noStrike" dirty="0">
              <a:solidFill>
                <a:srgbClr val="000000"/>
              </a:solidFill>
              <a:effectLst/>
              <a:uFillTx/>
              <a:latin typeface="OpenSymbol"/>
            </a:endParaRPr>
          </a:p>
        </p:txBody>
      </p:sp>
      <p:sp>
        <p:nvSpPr>
          <p:cNvPr id="3" name="Rectangle 2">
            <a:extLst>
              <a:ext uri="{FF2B5EF4-FFF2-40B4-BE49-F238E27FC236}">
                <a16:creationId xmlns:a16="http://schemas.microsoft.com/office/drawing/2014/main" id="{70B02E9B-F529-DC34-09B6-C35CD94F50B8}"/>
              </a:ext>
            </a:extLst>
          </p:cNvPr>
          <p:cNvSpPr/>
          <p:nvPr/>
        </p:nvSpPr>
        <p:spPr>
          <a:xfrm>
            <a:off x="4898003" y="2488758"/>
            <a:ext cx="3148717" cy="5565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CBB8AA-770C-AB9E-A0D3-18DA79FDCBAA}"/>
              </a:ext>
            </a:extLst>
          </p:cNvPr>
          <p:cNvSpPr txBox="1"/>
          <p:nvPr/>
        </p:nvSpPr>
        <p:spPr>
          <a:xfrm>
            <a:off x="4819320" y="2571750"/>
            <a:ext cx="3523617" cy="584775"/>
          </a:xfrm>
          <a:prstGeom prst="rect">
            <a:avLst/>
          </a:prstGeom>
          <a:noFill/>
        </p:spPr>
        <p:txBody>
          <a:bodyPr wrap="square" rtlCol="0">
            <a:spAutoFit/>
          </a:bodyPr>
          <a:lstStyle/>
          <a:p>
            <a:r>
              <a:rPr lang="en-US" sz="3200" i="1" dirty="0">
                <a:latin typeface="Roboto Mono" pitchFamily="49" charset="0"/>
                <a:ea typeface="Roboto Mono" pitchFamily="49" charset="0"/>
              </a:rPr>
              <a:t>404 Not Found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790800" y="800280"/>
            <a:ext cx="4543200" cy="1257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u="none" strike="noStrike" dirty="0">
                <a:solidFill>
                  <a:schemeClr val="dk1"/>
                </a:solidFill>
                <a:effectLst/>
                <a:uFillTx/>
                <a:latin typeface="VT323"/>
                <a:ea typeface="VT323"/>
              </a:rPr>
              <a:t>Introduction</a:t>
            </a:r>
            <a:endParaRPr lang="fr-FR" sz="3200" b="0" u="none" strike="noStrike" dirty="0">
              <a:solidFill>
                <a:schemeClr val="dk1"/>
              </a:solidFill>
              <a:effectLst/>
              <a:uFillTx/>
              <a:latin typeface="Arial"/>
            </a:endParaRPr>
          </a:p>
        </p:txBody>
      </p:sp>
      <p:sp>
        <p:nvSpPr>
          <p:cNvPr id="116" name="PlaceHolder 2"/>
          <p:cNvSpPr>
            <a:spLocks noGrp="1"/>
          </p:cNvSpPr>
          <p:nvPr>
            <p:ph/>
          </p:nvPr>
        </p:nvSpPr>
        <p:spPr>
          <a:xfrm>
            <a:off x="3790800" y="1566062"/>
            <a:ext cx="4943160" cy="2533320"/>
          </a:xfrm>
          <a:prstGeom prst="rect">
            <a:avLst/>
          </a:prstGeom>
          <a:noFill/>
          <a:ln w="0">
            <a:noFill/>
          </a:ln>
        </p:spPr>
        <p:txBody>
          <a:bodyPr lIns="91440" tIns="91440" rIns="91440" bIns="91440" anchor="t">
            <a:normAutofit fontScale="92500"/>
          </a:bodyPr>
          <a:lstStyle/>
          <a:p>
            <a:r>
              <a:rPr lang="en-US" sz="1400" dirty="0">
                <a:latin typeface="Roboto Mono" pitchFamily="49" charset="0"/>
                <a:ea typeface="Roboto Mono" pitchFamily="49" charset="0"/>
              </a:rPr>
              <a:t>What is the Dark Web?</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A part of the Deep Web not indexed by search engines.</a:t>
            </a:r>
          </a:p>
          <a:p>
            <a:r>
              <a:rPr lang="en-US" sz="1400" dirty="0">
                <a:latin typeface="Roboto Mono" pitchFamily="49" charset="0"/>
                <a:ea typeface="Roboto Mono" pitchFamily="49" charset="0"/>
              </a:rPr>
              <a:t>Accessible via anonymity-preserving networks.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Why It Matters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Hub for illegal trade: drugs, weapons, stolen data, cyber tools.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Focus Today: Dark web marketplaces for </a:t>
            </a:r>
            <a:r>
              <a:rPr lang="en-US" sz="1400" i="1" dirty="0">
                <a:latin typeface="Roboto Mono" pitchFamily="49" charset="0"/>
                <a:ea typeface="Roboto Mono" pitchFamily="49" charset="0"/>
              </a:rPr>
              <a:t>cybercrime tools</a:t>
            </a:r>
            <a:r>
              <a:rPr lang="en-US" sz="1400" dirty="0">
                <a:latin typeface="Roboto Mono" pitchFamily="49" charset="0"/>
                <a:ea typeface="Roboto Mono" pitchFamily="49" charset="0"/>
              </a:rPr>
              <a:t>.</a:t>
            </a:r>
          </a:p>
          <a:p>
            <a:pPr indent="0">
              <a:lnSpc>
                <a:spcPct val="100000"/>
              </a:lnSpc>
              <a:buNone/>
              <a:tabLst>
                <a:tab pos="0" algn="l"/>
              </a:tabLst>
            </a:pPr>
            <a:endParaRPr lang="fr-FR" sz="1400" b="0" u="none" strike="noStrike" dirty="0">
              <a:solidFill>
                <a:srgbClr val="000000"/>
              </a:solidFill>
              <a:effectLst/>
              <a:uFillTx/>
              <a:latin typeface="Arial"/>
            </a:endParaRPr>
          </a:p>
        </p:txBody>
      </p:sp>
      <p:grpSp>
        <p:nvGrpSpPr>
          <p:cNvPr id="117" name="Google Shape;252;p31"/>
          <p:cNvGrpSpPr/>
          <p:nvPr/>
        </p:nvGrpSpPr>
        <p:grpSpPr>
          <a:xfrm>
            <a:off x="511200" y="947160"/>
            <a:ext cx="2970720" cy="265320"/>
            <a:chOff x="511200" y="947160"/>
            <a:chExt cx="2970720" cy="265320"/>
          </a:xfrm>
        </p:grpSpPr>
      </p:grpSp>
      <p:pic>
        <p:nvPicPr>
          <p:cNvPr id="3" name="Picture 2" descr="Screens screenshot of a cell phone&#10;&#10;AI-generated content may be incorrect.">
            <a:extLst>
              <a:ext uri="{FF2B5EF4-FFF2-40B4-BE49-F238E27FC236}">
                <a16:creationId xmlns:a16="http://schemas.microsoft.com/office/drawing/2014/main" id="{87923595-E17C-0D87-9B71-4509517D9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77" y="800280"/>
            <a:ext cx="2993063" cy="38237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oogle Shape;259;p32"/>
          <p:cNvPicPr/>
          <p:nvPr/>
        </p:nvPicPr>
        <p:blipFill>
          <a:blip r:embed="rId2"/>
          <a:srcRect l="20933" r="20933"/>
          <a:stretch/>
        </p:blipFill>
        <p:spPr>
          <a:xfrm flipH="1">
            <a:off x="6387120" y="947160"/>
            <a:ext cx="2107080" cy="2067120"/>
          </a:xfrm>
          <a:prstGeom prst="rect">
            <a:avLst/>
          </a:prstGeom>
          <a:noFill/>
          <a:ln w="19050">
            <a:solidFill>
              <a:srgbClr val="707070"/>
            </a:solidFill>
            <a:round/>
          </a:ln>
        </p:spPr>
      </p:pic>
      <p:sp>
        <p:nvSpPr>
          <p:cNvPr id="119" name="PlaceHolder 1"/>
          <p:cNvSpPr>
            <a:spLocks noGrp="1"/>
          </p:cNvSpPr>
          <p:nvPr>
            <p:ph type="subTitle"/>
          </p:nvPr>
        </p:nvSpPr>
        <p:spPr>
          <a:xfrm>
            <a:off x="3467160" y="3914640"/>
            <a:ext cx="5171760" cy="666360"/>
          </a:xfrm>
          <a:prstGeom prst="rect">
            <a:avLst/>
          </a:prstGeom>
          <a:noFill/>
          <a:ln w="0">
            <a:noFill/>
          </a:ln>
        </p:spPr>
        <p:txBody>
          <a:bodyPr lIns="91440" tIns="91440" rIns="91440" bIns="91440" anchor="t">
            <a:normAutofit/>
          </a:bodyPr>
          <a:lstStyle/>
          <a:p>
            <a:pPr algn="ctr"/>
            <a:r>
              <a:rPr lang="en-US" sz="1400" i="1" dirty="0">
                <a:latin typeface="Roboto Mono" pitchFamily="49" charset="0"/>
                <a:ea typeface="Roboto Mono" pitchFamily="49" charset="0"/>
              </a:rPr>
              <a:t>What’s for Sale in Dark Web Marketplaces?</a:t>
            </a:r>
            <a:endParaRPr lang="en-US" sz="1400" dirty="0">
              <a:latin typeface="Roboto Mono" pitchFamily="49" charset="0"/>
              <a:ea typeface="Roboto Mono" pitchFamily="49" charset="0"/>
            </a:endParaRPr>
          </a:p>
          <a:p>
            <a:pPr algn="ctr"/>
            <a:endParaRPr lang="en-US" sz="1400" b="0" u="none" strike="noStrike" dirty="0">
              <a:solidFill>
                <a:schemeClr val="dk1"/>
              </a:solidFill>
              <a:effectLst/>
              <a:uFillTx/>
              <a:latin typeface="Roboto Mono"/>
              <a:ea typeface="Roboto Mono"/>
            </a:endParaRPr>
          </a:p>
        </p:txBody>
      </p:sp>
      <p:sp>
        <p:nvSpPr>
          <p:cNvPr id="120" name="PlaceHolder 2"/>
          <p:cNvSpPr>
            <a:spLocks noGrp="1"/>
          </p:cNvSpPr>
          <p:nvPr>
            <p:ph type="title"/>
          </p:nvPr>
        </p:nvSpPr>
        <p:spPr>
          <a:xfrm>
            <a:off x="1562040" y="1653872"/>
            <a:ext cx="3752280" cy="1498664"/>
          </a:xfrm>
          <a:prstGeom prst="rect">
            <a:avLst/>
          </a:prstGeom>
          <a:noFill/>
          <a:ln w="0">
            <a:noFill/>
          </a:ln>
        </p:spPr>
        <p:txBody>
          <a:bodyPr lIns="91440" tIns="91440" rIns="91440" bIns="91440" anchor="ctr">
            <a:normAutofit fontScale="90000"/>
          </a:bodyPr>
          <a:lstStyle/>
          <a:p>
            <a:r>
              <a:rPr lang="en-US" sz="4000" dirty="0">
                <a:latin typeface="Roboto Mono" pitchFamily="49" charset="0"/>
                <a:ea typeface="Roboto Mono" pitchFamily="49" charset="0"/>
              </a:rPr>
              <a:t>Types of Cyber Tools Sold on the Dark Web</a:t>
            </a:r>
          </a:p>
        </p:txBody>
      </p:sp>
      <p:sp>
        <p:nvSpPr>
          <p:cNvPr id="121" name="PlaceHolder 3"/>
          <p:cNvSpPr>
            <a:spLocks noGrp="1"/>
          </p:cNvSpPr>
          <p:nvPr>
            <p:ph type="title"/>
          </p:nvPr>
        </p:nvSpPr>
        <p:spPr>
          <a:xfrm>
            <a:off x="781200" y="1914480"/>
            <a:ext cx="780840" cy="7617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u="none" strike="noStrike">
                <a:solidFill>
                  <a:schemeClr val="dk2"/>
                </a:solidFill>
                <a:effectLst/>
                <a:uFillTx/>
                <a:latin typeface="VT323"/>
                <a:ea typeface="VT323"/>
              </a:rPr>
              <a:t>01</a:t>
            </a:r>
            <a:endParaRPr lang="fr-FR" sz="5000" b="0" u="none" strike="noStrike">
              <a:solidFill>
                <a:schemeClr val="dk1"/>
              </a:solidFill>
              <a:effectLst/>
              <a:uFillTx/>
              <a:latin typeface="Arial"/>
            </a:endParaRPr>
          </a:p>
        </p:txBody>
      </p:sp>
      <p:grpSp>
        <p:nvGrpSpPr>
          <p:cNvPr id="122" name="Google Shape;263;p32"/>
          <p:cNvGrpSpPr/>
          <p:nvPr/>
        </p:nvGrpSpPr>
        <p:grpSpPr>
          <a:xfrm>
            <a:off x="6386760" y="947160"/>
            <a:ext cx="2107080" cy="265320"/>
            <a:chOff x="6386760" y="947160"/>
            <a:chExt cx="2107080" cy="265320"/>
          </a:xfrm>
        </p:grpSpPr>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2"/>
          <p:cNvSpPr>
            <a:spLocks noGrp="1"/>
          </p:cNvSpPr>
          <p:nvPr>
            <p:ph type="subTitle"/>
          </p:nvPr>
        </p:nvSpPr>
        <p:spPr>
          <a:xfrm>
            <a:off x="673090" y="1493437"/>
            <a:ext cx="7826853" cy="2542680"/>
          </a:xfrm>
          <a:prstGeom prst="rect">
            <a:avLst/>
          </a:prstGeom>
          <a:noFill/>
          <a:ln w="0">
            <a:noFill/>
          </a:ln>
        </p:spPr>
        <p:txBody>
          <a:bodyPr lIns="91440" tIns="91440" rIns="91440" bIns="91440" anchor="t">
            <a:normAutofit fontScale="92500"/>
          </a:bodyPr>
          <a:lstStyle/>
          <a:p>
            <a:r>
              <a:rPr lang="en-US" sz="1400" b="1" dirty="0">
                <a:latin typeface="Roboto Mono" pitchFamily="49" charset="0"/>
                <a:ea typeface="Roboto Mono" pitchFamily="49" charset="0"/>
              </a:rPr>
              <a:t>Remote Access Trojans (RATs)</a:t>
            </a:r>
            <a:r>
              <a:rPr lang="en-US" sz="1400" dirty="0">
                <a:latin typeface="Roboto Mono" pitchFamily="49" charset="0"/>
                <a:ea typeface="Roboto Mono" pitchFamily="49" charset="0"/>
              </a:rPr>
              <a:t> – Allow full control over a victim’s machine.</a:t>
            </a:r>
          </a:p>
          <a:p>
            <a:endParaRPr lang="en-US" sz="1400" dirty="0">
              <a:latin typeface="Roboto Mono" pitchFamily="49" charset="0"/>
              <a:ea typeface="Roboto Mono" pitchFamily="49" charset="0"/>
            </a:endParaRPr>
          </a:p>
          <a:p>
            <a:r>
              <a:rPr lang="en-US" sz="1400" b="1" dirty="0">
                <a:latin typeface="Roboto Mono" pitchFamily="49" charset="0"/>
                <a:ea typeface="Roboto Mono" pitchFamily="49" charset="0"/>
              </a:rPr>
              <a:t>Phishing Kits</a:t>
            </a:r>
            <a:r>
              <a:rPr lang="en-US" sz="1400" dirty="0">
                <a:latin typeface="Roboto Mono" pitchFamily="49" charset="0"/>
                <a:ea typeface="Roboto Mono" pitchFamily="49" charset="0"/>
              </a:rPr>
              <a:t> – Pre-built email templates &amp; fake login pages.</a:t>
            </a:r>
          </a:p>
          <a:p>
            <a:endParaRPr lang="en-US" sz="1400" dirty="0">
              <a:latin typeface="Roboto Mono" pitchFamily="49" charset="0"/>
              <a:ea typeface="Roboto Mono" pitchFamily="49" charset="0"/>
            </a:endParaRPr>
          </a:p>
          <a:p>
            <a:r>
              <a:rPr lang="en-US" sz="1400" b="1" dirty="0">
                <a:latin typeface="Roboto Mono" pitchFamily="49" charset="0"/>
                <a:ea typeface="Roboto Mono" pitchFamily="49" charset="0"/>
              </a:rPr>
              <a:t>Exploit Kits</a:t>
            </a:r>
            <a:r>
              <a:rPr lang="en-US" sz="1400" dirty="0">
                <a:latin typeface="Roboto Mono" pitchFamily="49" charset="0"/>
                <a:ea typeface="Roboto Mono" pitchFamily="49" charset="0"/>
              </a:rPr>
              <a:t> – Code that takes advantage of software vulnerabilities.</a:t>
            </a:r>
          </a:p>
          <a:p>
            <a:endParaRPr lang="en-US" sz="1400" dirty="0">
              <a:latin typeface="Roboto Mono" pitchFamily="49" charset="0"/>
              <a:ea typeface="Roboto Mono" pitchFamily="49" charset="0"/>
            </a:endParaRPr>
          </a:p>
          <a:p>
            <a:r>
              <a:rPr lang="en-US" sz="1400" b="1" dirty="0" err="1">
                <a:latin typeface="Roboto Mono" pitchFamily="49" charset="0"/>
                <a:ea typeface="Roboto Mono" pitchFamily="49" charset="0"/>
              </a:rPr>
              <a:t>Crypters</a:t>
            </a:r>
            <a:r>
              <a:rPr lang="en-US" sz="1400" b="1" dirty="0">
                <a:latin typeface="Roboto Mono" pitchFamily="49" charset="0"/>
                <a:ea typeface="Roboto Mono" pitchFamily="49" charset="0"/>
              </a:rPr>
              <a:t> &amp; Packers</a:t>
            </a:r>
            <a:r>
              <a:rPr lang="en-US" sz="1400" dirty="0">
                <a:latin typeface="Roboto Mono" pitchFamily="49" charset="0"/>
                <a:ea typeface="Roboto Mono" pitchFamily="49" charset="0"/>
              </a:rPr>
              <a:t> – Make malware undetectable.</a:t>
            </a:r>
          </a:p>
          <a:p>
            <a:endParaRPr lang="en-US" sz="1400" dirty="0">
              <a:latin typeface="Roboto Mono" pitchFamily="49" charset="0"/>
              <a:ea typeface="Roboto Mono" pitchFamily="49" charset="0"/>
            </a:endParaRPr>
          </a:p>
          <a:p>
            <a:r>
              <a:rPr lang="en-US" sz="1400" b="1" dirty="0">
                <a:latin typeface="Roboto Mono" pitchFamily="49" charset="0"/>
                <a:ea typeface="Roboto Mono" pitchFamily="49" charset="0"/>
              </a:rPr>
              <a:t>DDoS Services</a:t>
            </a:r>
            <a:r>
              <a:rPr lang="en-US" sz="1400" dirty="0">
                <a:latin typeface="Roboto Mono" pitchFamily="49" charset="0"/>
                <a:ea typeface="Roboto Mono" pitchFamily="49" charset="0"/>
              </a:rPr>
              <a:t> – Rent a botnet to take down websites.</a:t>
            </a:r>
          </a:p>
          <a:p>
            <a:endParaRPr lang="en-US" sz="1400" dirty="0">
              <a:latin typeface="Roboto Mono" pitchFamily="49" charset="0"/>
              <a:ea typeface="Roboto Mono" pitchFamily="49" charset="0"/>
            </a:endParaRPr>
          </a:p>
          <a:p>
            <a:r>
              <a:rPr lang="en-US" sz="1400" b="1" dirty="0">
                <a:latin typeface="Roboto Mono" pitchFamily="49" charset="0"/>
                <a:ea typeface="Roboto Mono" pitchFamily="49" charset="0"/>
              </a:rPr>
              <a:t>Credential Dumps</a:t>
            </a:r>
            <a:r>
              <a:rPr lang="en-US" sz="1400" dirty="0">
                <a:latin typeface="Roboto Mono" pitchFamily="49" charset="0"/>
                <a:ea typeface="Roboto Mono" pitchFamily="49" charset="0"/>
              </a:rPr>
              <a:t> – Stolen usernames and passwords.</a:t>
            </a:r>
          </a:p>
          <a:p>
            <a:endParaRPr lang="en-US" sz="1400" dirty="0">
              <a:latin typeface="Roboto Mono" pitchFamily="49" charset="0"/>
              <a:ea typeface="Roboto Mono" pitchFamily="49" charset="0"/>
            </a:endParaRPr>
          </a:p>
          <a:p>
            <a:r>
              <a:rPr lang="en-US" sz="1400" b="1" dirty="0">
                <a:latin typeface="Roboto Mono" pitchFamily="49" charset="0"/>
                <a:ea typeface="Roboto Mono" pitchFamily="49" charset="0"/>
              </a:rPr>
              <a:t>Zero-Day Exploits</a:t>
            </a:r>
            <a:r>
              <a:rPr lang="en-US" sz="1400" dirty="0">
                <a:latin typeface="Roboto Mono" pitchFamily="49" charset="0"/>
                <a:ea typeface="Roboto Mono" pitchFamily="49" charset="0"/>
              </a:rPr>
              <a:t> – Unpatched, high-value vulnerabilities.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676440" y="790560"/>
            <a:ext cx="7867440" cy="694800"/>
          </a:xfrm>
          <a:prstGeom prst="rect">
            <a:avLst/>
          </a:prstGeom>
          <a:noFill/>
          <a:ln w="0">
            <a:noFill/>
          </a:ln>
        </p:spPr>
        <p:txBody>
          <a:bodyPr lIns="91440" tIns="91440" rIns="91440" bIns="91440" anchor="t">
            <a:normAutofit fontScale="90000"/>
          </a:bodyPr>
          <a:lstStyle/>
          <a:p>
            <a:r>
              <a:rPr lang="en-US" sz="4000" dirty="0"/>
              <a:t>Major Marketplaces for Cyber Tools</a:t>
            </a:r>
          </a:p>
        </p:txBody>
      </p:sp>
      <p:graphicFrame>
        <p:nvGraphicFramePr>
          <p:cNvPr id="4" name="Table 3">
            <a:extLst>
              <a:ext uri="{FF2B5EF4-FFF2-40B4-BE49-F238E27FC236}">
                <a16:creationId xmlns:a16="http://schemas.microsoft.com/office/drawing/2014/main" id="{0FAF3907-D063-CDA6-8124-12CA22CF899B}"/>
              </a:ext>
            </a:extLst>
          </p:cNvPr>
          <p:cNvGraphicFramePr>
            <a:graphicFrameLocks noGrp="1"/>
          </p:cNvGraphicFramePr>
          <p:nvPr/>
        </p:nvGraphicFramePr>
        <p:xfrm>
          <a:off x="628650" y="1629569"/>
          <a:ext cx="7886700" cy="2743200"/>
        </p:xfrm>
        <a:graphic>
          <a:graphicData uri="http://schemas.openxmlformats.org/drawingml/2006/table">
            <a:tbl>
              <a:tblPr/>
              <a:tblGrid>
                <a:gridCol w="2628900">
                  <a:extLst>
                    <a:ext uri="{9D8B030D-6E8A-4147-A177-3AD203B41FA5}">
                      <a16:colId xmlns:a16="http://schemas.microsoft.com/office/drawing/2014/main" val="43574196"/>
                    </a:ext>
                  </a:extLst>
                </a:gridCol>
                <a:gridCol w="2628900">
                  <a:extLst>
                    <a:ext uri="{9D8B030D-6E8A-4147-A177-3AD203B41FA5}">
                      <a16:colId xmlns:a16="http://schemas.microsoft.com/office/drawing/2014/main" val="3398580134"/>
                    </a:ext>
                  </a:extLst>
                </a:gridCol>
                <a:gridCol w="2628900">
                  <a:extLst>
                    <a:ext uri="{9D8B030D-6E8A-4147-A177-3AD203B41FA5}">
                      <a16:colId xmlns:a16="http://schemas.microsoft.com/office/drawing/2014/main" val="1863780078"/>
                    </a:ext>
                  </a:extLst>
                </a:gridCol>
              </a:tblGrid>
              <a:tr h="0">
                <a:tc>
                  <a:txBody>
                    <a:bodyPr/>
                    <a:lstStyle/>
                    <a:p>
                      <a:pPr>
                        <a:buNone/>
                      </a:pPr>
                      <a:r>
                        <a:rPr lang="en-US" b="1"/>
                        <a:t>Marketplace</a:t>
                      </a:r>
                      <a:endParaRPr lang="en-US"/>
                    </a:p>
                  </a:txBody>
                  <a:tcPr anchor="ctr">
                    <a:lnL>
                      <a:noFill/>
                    </a:lnL>
                    <a:lnR>
                      <a:noFill/>
                    </a:lnR>
                    <a:lnT>
                      <a:noFill/>
                    </a:lnT>
                    <a:lnB>
                      <a:noFill/>
                    </a:lnB>
                    <a:noFill/>
                  </a:tcPr>
                </a:tc>
                <a:tc>
                  <a:txBody>
                    <a:bodyPr/>
                    <a:lstStyle/>
                    <a:p>
                      <a:pPr>
                        <a:buNone/>
                      </a:pPr>
                      <a:r>
                        <a:rPr lang="en-US" b="1"/>
                        <a:t>Status</a:t>
                      </a:r>
                      <a:endParaRPr lang="en-US"/>
                    </a:p>
                  </a:txBody>
                  <a:tcPr anchor="ctr">
                    <a:lnL>
                      <a:noFill/>
                    </a:lnL>
                    <a:lnR>
                      <a:noFill/>
                    </a:lnR>
                    <a:lnT>
                      <a:noFill/>
                    </a:lnT>
                    <a:lnB>
                      <a:noFill/>
                    </a:lnB>
                    <a:noFill/>
                  </a:tcPr>
                </a:tc>
                <a:tc>
                  <a:txBody>
                    <a:bodyPr/>
                    <a:lstStyle/>
                    <a:p>
                      <a:pPr>
                        <a:buNone/>
                      </a:pPr>
                      <a:r>
                        <a:rPr lang="en-US" b="1"/>
                        <a:t>Specialty</a:t>
                      </a:r>
                      <a:endParaRPr lang="en-US"/>
                    </a:p>
                  </a:txBody>
                  <a:tcPr anchor="ctr">
                    <a:lnL>
                      <a:noFill/>
                    </a:lnL>
                    <a:lnR>
                      <a:noFill/>
                    </a:lnR>
                    <a:lnT>
                      <a:noFill/>
                    </a:lnT>
                    <a:lnB>
                      <a:noFill/>
                    </a:lnB>
                    <a:noFill/>
                  </a:tcPr>
                </a:tc>
                <a:extLst>
                  <a:ext uri="{0D108BD9-81ED-4DB2-BD59-A6C34878D82A}">
                    <a16:rowId xmlns:a16="http://schemas.microsoft.com/office/drawing/2014/main" val="163074969"/>
                  </a:ext>
                </a:extLst>
              </a:tr>
              <a:tr h="0">
                <a:tc>
                  <a:txBody>
                    <a:bodyPr/>
                    <a:lstStyle/>
                    <a:p>
                      <a:pPr>
                        <a:buNone/>
                      </a:pPr>
                      <a:r>
                        <a:rPr lang="en-US" b="1"/>
                        <a:t>AlphaBay</a:t>
                      </a:r>
                      <a:endParaRPr lang="en-US"/>
                    </a:p>
                  </a:txBody>
                  <a:tcPr anchor="ctr">
                    <a:lnL>
                      <a:noFill/>
                    </a:lnL>
                    <a:lnR>
                      <a:noFill/>
                    </a:lnR>
                    <a:lnT>
                      <a:noFill/>
                    </a:lnT>
                    <a:lnB>
                      <a:noFill/>
                    </a:lnB>
                    <a:noFill/>
                  </a:tcPr>
                </a:tc>
                <a:tc>
                  <a:txBody>
                    <a:bodyPr/>
                    <a:lstStyle/>
                    <a:p>
                      <a:pPr>
                        <a:buNone/>
                      </a:pPr>
                      <a:r>
                        <a:rPr lang="en-US"/>
                        <a:t>Shut down (2017) → Relaunched (2021)</a:t>
                      </a:r>
                    </a:p>
                  </a:txBody>
                  <a:tcPr anchor="ctr">
                    <a:lnL>
                      <a:noFill/>
                    </a:lnL>
                    <a:lnR>
                      <a:noFill/>
                    </a:lnR>
                    <a:lnT>
                      <a:noFill/>
                    </a:lnT>
                    <a:lnB>
                      <a:noFill/>
                    </a:lnB>
                    <a:noFill/>
                  </a:tcPr>
                </a:tc>
                <a:tc>
                  <a:txBody>
                    <a:bodyPr/>
                    <a:lstStyle/>
                    <a:p>
                      <a:pPr>
                        <a:buNone/>
                      </a:pPr>
                      <a:r>
                        <a:rPr lang="en-US"/>
                        <a:t>Malware, services, credentials</a:t>
                      </a:r>
                    </a:p>
                  </a:txBody>
                  <a:tcPr anchor="ctr">
                    <a:lnL>
                      <a:noFill/>
                    </a:lnL>
                    <a:lnR>
                      <a:noFill/>
                    </a:lnR>
                    <a:lnT>
                      <a:noFill/>
                    </a:lnT>
                    <a:lnB>
                      <a:noFill/>
                    </a:lnB>
                    <a:noFill/>
                  </a:tcPr>
                </a:tc>
                <a:extLst>
                  <a:ext uri="{0D108BD9-81ED-4DB2-BD59-A6C34878D82A}">
                    <a16:rowId xmlns:a16="http://schemas.microsoft.com/office/drawing/2014/main" val="3121989427"/>
                  </a:ext>
                </a:extLst>
              </a:tr>
              <a:tr h="0">
                <a:tc>
                  <a:txBody>
                    <a:bodyPr/>
                    <a:lstStyle/>
                    <a:p>
                      <a:pPr>
                        <a:buNone/>
                      </a:pPr>
                      <a:r>
                        <a:rPr lang="en-US" b="1"/>
                        <a:t>Empire Market</a:t>
                      </a:r>
                      <a:endParaRPr lang="en-US"/>
                    </a:p>
                  </a:txBody>
                  <a:tcPr anchor="ctr">
                    <a:lnL>
                      <a:noFill/>
                    </a:lnL>
                    <a:lnR>
                      <a:noFill/>
                    </a:lnR>
                    <a:lnT>
                      <a:noFill/>
                    </a:lnT>
                    <a:lnB>
                      <a:noFill/>
                    </a:lnB>
                    <a:noFill/>
                  </a:tcPr>
                </a:tc>
                <a:tc>
                  <a:txBody>
                    <a:bodyPr/>
                    <a:lstStyle/>
                    <a:p>
                      <a:pPr>
                        <a:buNone/>
                      </a:pPr>
                      <a:r>
                        <a:rPr lang="en-US"/>
                        <a:t>Exit scam (2020)</a:t>
                      </a:r>
                    </a:p>
                  </a:txBody>
                  <a:tcPr anchor="ctr">
                    <a:lnL>
                      <a:noFill/>
                    </a:lnL>
                    <a:lnR>
                      <a:noFill/>
                    </a:lnR>
                    <a:lnT>
                      <a:noFill/>
                    </a:lnT>
                    <a:lnB>
                      <a:noFill/>
                    </a:lnB>
                    <a:noFill/>
                  </a:tcPr>
                </a:tc>
                <a:tc>
                  <a:txBody>
                    <a:bodyPr/>
                    <a:lstStyle/>
                    <a:p>
                      <a:pPr>
                        <a:buNone/>
                      </a:pPr>
                      <a:r>
                        <a:rPr lang="en-US"/>
                        <a:t>Tools, accounts, drugs</a:t>
                      </a:r>
                    </a:p>
                  </a:txBody>
                  <a:tcPr anchor="ctr">
                    <a:lnL>
                      <a:noFill/>
                    </a:lnL>
                    <a:lnR>
                      <a:noFill/>
                    </a:lnR>
                    <a:lnT>
                      <a:noFill/>
                    </a:lnT>
                    <a:lnB>
                      <a:noFill/>
                    </a:lnB>
                    <a:noFill/>
                  </a:tcPr>
                </a:tc>
                <a:extLst>
                  <a:ext uri="{0D108BD9-81ED-4DB2-BD59-A6C34878D82A}">
                    <a16:rowId xmlns:a16="http://schemas.microsoft.com/office/drawing/2014/main" val="4095329094"/>
                  </a:ext>
                </a:extLst>
              </a:tr>
              <a:tr h="0">
                <a:tc>
                  <a:txBody>
                    <a:bodyPr/>
                    <a:lstStyle/>
                    <a:p>
                      <a:pPr>
                        <a:buNone/>
                      </a:pPr>
                      <a:r>
                        <a:rPr lang="en-US" b="1"/>
                        <a:t>RAMP</a:t>
                      </a:r>
                      <a:endParaRPr lang="en-US"/>
                    </a:p>
                  </a:txBody>
                  <a:tcPr anchor="ctr">
                    <a:lnL>
                      <a:noFill/>
                    </a:lnL>
                    <a:lnR>
                      <a:noFill/>
                    </a:lnR>
                    <a:lnT>
                      <a:noFill/>
                    </a:lnT>
                    <a:lnB>
                      <a:noFill/>
                    </a:lnB>
                    <a:noFill/>
                  </a:tcPr>
                </a:tc>
                <a:tc>
                  <a:txBody>
                    <a:bodyPr/>
                    <a:lstStyle/>
                    <a:p>
                      <a:pPr>
                        <a:buNone/>
                      </a:pPr>
                      <a:r>
                        <a:rPr lang="en-US"/>
                        <a:t>Active (Russian)</a:t>
                      </a:r>
                    </a:p>
                  </a:txBody>
                  <a:tcPr anchor="ctr">
                    <a:lnL>
                      <a:noFill/>
                    </a:lnL>
                    <a:lnR>
                      <a:noFill/>
                    </a:lnR>
                    <a:lnT>
                      <a:noFill/>
                    </a:lnT>
                    <a:lnB>
                      <a:noFill/>
                    </a:lnB>
                    <a:noFill/>
                  </a:tcPr>
                </a:tc>
                <a:tc>
                  <a:txBody>
                    <a:bodyPr/>
                    <a:lstStyle/>
                    <a:p>
                      <a:pPr>
                        <a:buNone/>
                      </a:pPr>
                      <a:r>
                        <a:rPr lang="en-US"/>
                        <a:t>Exploits, ransomware</a:t>
                      </a:r>
                    </a:p>
                  </a:txBody>
                  <a:tcPr anchor="ctr">
                    <a:lnL>
                      <a:noFill/>
                    </a:lnL>
                    <a:lnR>
                      <a:noFill/>
                    </a:lnR>
                    <a:lnT>
                      <a:noFill/>
                    </a:lnT>
                    <a:lnB>
                      <a:noFill/>
                    </a:lnB>
                    <a:noFill/>
                  </a:tcPr>
                </a:tc>
                <a:extLst>
                  <a:ext uri="{0D108BD9-81ED-4DB2-BD59-A6C34878D82A}">
                    <a16:rowId xmlns:a16="http://schemas.microsoft.com/office/drawing/2014/main" val="3162680624"/>
                  </a:ext>
                </a:extLst>
              </a:tr>
              <a:tr h="0">
                <a:tc>
                  <a:txBody>
                    <a:bodyPr/>
                    <a:lstStyle/>
                    <a:p>
                      <a:pPr>
                        <a:buNone/>
                      </a:pPr>
                      <a:r>
                        <a:rPr lang="en-US" b="1"/>
                        <a:t>Genesis Market</a:t>
                      </a:r>
                      <a:endParaRPr lang="en-US"/>
                    </a:p>
                  </a:txBody>
                  <a:tcPr anchor="ctr">
                    <a:lnL>
                      <a:noFill/>
                    </a:lnL>
                    <a:lnR>
                      <a:noFill/>
                    </a:lnR>
                    <a:lnT>
                      <a:noFill/>
                    </a:lnT>
                    <a:lnB>
                      <a:noFill/>
                    </a:lnB>
                    <a:noFill/>
                  </a:tcPr>
                </a:tc>
                <a:tc>
                  <a:txBody>
                    <a:bodyPr/>
                    <a:lstStyle/>
                    <a:p>
                      <a:pPr>
                        <a:buNone/>
                      </a:pPr>
                      <a:r>
                        <a:rPr lang="en-US"/>
                        <a:t>Seized in 2023</a:t>
                      </a:r>
                    </a:p>
                  </a:txBody>
                  <a:tcPr anchor="ctr">
                    <a:lnL>
                      <a:noFill/>
                    </a:lnL>
                    <a:lnR>
                      <a:noFill/>
                    </a:lnR>
                    <a:lnT>
                      <a:noFill/>
                    </a:lnT>
                    <a:lnB>
                      <a:noFill/>
                    </a:lnB>
                    <a:noFill/>
                  </a:tcPr>
                </a:tc>
                <a:tc>
                  <a:txBody>
                    <a:bodyPr/>
                    <a:lstStyle/>
                    <a:p>
                      <a:pPr>
                        <a:buNone/>
                      </a:pPr>
                      <a:r>
                        <a:rPr lang="en-US"/>
                        <a:t>Digital identities</a:t>
                      </a:r>
                    </a:p>
                  </a:txBody>
                  <a:tcPr anchor="ctr">
                    <a:lnL>
                      <a:noFill/>
                    </a:lnL>
                    <a:lnR>
                      <a:noFill/>
                    </a:lnR>
                    <a:lnT>
                      <a:noFill/>
                    </a:lnT>
                    <a:lnB>
                      <a:noFill/>
                    </a:lnB>
                    <a:noFill/>
                  </a:tcPr>
                </a:tc>
                <a:extLst>
                  <a:ext uri="{0D108BD9-81ED-4DB2-BD59-A6C34878D82A}">
                    <a16:rowId xmlns:a16="http://schemas.microsoft.com/office/drawing/2014/main" val="2185256514"/>
                  </a:ext>
                </a:extLst>
              </a:tr>
              <a:tr h="0">
                <a:tc>
                  <a:txBody>
                    <a:bodyPr/>
                    <a:lstStyle/>
                    <a:p>
                      <a:pPr>
                        <a:buNone/>
                      </a:pPr>
                      <a:r>
                        <a:rPr lang="en-US" b="1"/>
                        <a:t>Exploit.in</a:t>
                      </a:r>
                      <a:endParaRPr lang="en-US"/>
                    </a:p>
                  </a:txBody>
                  <a:tcPr anchor="ctr">
                    <a:lnL>
                      <a:noFill/>
                    </a:lnL>
                    <a:lnR>
                      <a:noFill/>
                    </a:lnR>
                    <a:lnT>
                      <a:noFill/>
                    </a:lnT>
                    <a:lnB>
                      <a:noFill/>
                    </a:lnB>
                    <a:noFill/>
                  </a:tcPr>
                </a:tc>
                <a:tc>
                  <a:txBody>
                    <a:bodyPr/>
                    <a:lstStyle/>
                    <a:p>
                      <a:pPr>
                        <a:buNone/>
                      </a:pPr>
                      <a:r>
                        <a:rPr lang="en-US"/>
                        <a:t>Active</a:t>
                      </a:r>
                    </a:p>
                  </a:txBody>
                  <a:tcPr anchor="ctr">
                    <a:lnL>
                      <a:noFill/>
                    </a:lnL>
                    <a:lnR>
                      <a:noFill/>
                    </a:lnR>
                    <a:lnT>
                      <a:noFill/>
                    </a:lnT>
                    <a:lnB>
                      <a:noFill/>
                    </a:lnB>
                    <a:noFill/>
                  </a:tcPr>
                </a:tc>
                <a:tc>
                  <a:txBody>
                    <a:bodyPr/>
                    <a:lstStyle/>
                    <a:p>
                      <a:pPr>
                        <a:buNone/>
                      </a:pPr>
                      <a:r>
                        <a:rPr lang="en-US" dirty="0"/>
                        <a:t>Vulnerabilities &amp; hacking kits</a:t>
                      </a:r>
                    </a:p>
                  </a:txBody>
                  <a:tcPr anchor="ctr">
                    <a:lnL>
                      <a:noFill/>
                    </a:lnL>
                    <a:lnR>
                      <a:noFill/>
                    </a:lnR>
                    <a:lnT>
                      <a:noFill/>
                    </a:lnT>
                    <a:lnB>
                      <a:noFill/>
                    </a:lnB>
                    <a:noFill/>
                  </a:tcPr>
                </a:tc>
                <a:extLst>
                  <a:ext uri="{0D108BD9-81ED-4DB2-BD59-A6C34878D82A}">
                    <a16:rowId xmlns:a16="http://schemas.microsoft.com/office/drawing/2014/main" val="151930628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790800" y="800280"/>
            <a:ext cx="4830840" cy="1257120"/>
          </a:xfrm>
          <a:prstGeom prst="rect">
            <a:avLst/>
          </a:prstGeom>
          <a:noFill/>
          <a:ln w="0">
            <a:noFill/>
          </a:ln>
        </p:spPr>
        <p:txBody>
          <a:bodyPr lIns="91440" tIns="91440" rIns="91440" bIns="91440" anchor="t">
            <a:normAutofit fontScale="90000"/>
          </a:bodyPr>
          <a:lstStyle/>
          <a:p>
            <a:r>
              <a:rPr lang="en-US" sz="3200" dirty="0">
                <a:latin typeface="Roboto Mono" pitchFamily="49" charset="0"/>
                <a:ea typeface="Roboto Mono" pitchFamily="49" charset="0"/>
              </a:rPr>
              <a:t>How These Marketplaces Operate</a:t>
            </a:r>
          </a:p>
        </p:txBody>
      </p:sp>
      <p:sp>
        <p:nvSpPr>
          <p:cNvPr id="129" name="PlaceHolder 2"/>
          <p:cNvSpPr>
            <a:spLocks noGrp="1"/>
          </p:cNvSpPr>
          <p:nvPr>
            <p:ph/>
          </p:nvPr>
        </p:nvSpPr>
        <p:spPr>
          <a:xfrm>
            <a:off x="3790800" y="2228760"/>
            <a:ext cx="4943160" cy="2533320"/>
          </a:xfrm>
          <a:prstGeom prst="rect">
            <a:avLst/>
          </a:prstGeom>
          <a:noFill/>
          <a:ln w="0">
            <a:noFill/>
          </a:ln>
        </p:spPr>
        <p:txBody>
          <a:bodyPr lIns="91440" tIns="91440" rIns="91440" bIns="91440" anchor="t">
            <a:normAutofit/>
          </a:bodyPr>
          <a:lstStyle/>
          <a:p>
            <a:r>
              <a:rPr lang="en-US" sz="1400" dirty="0">
                <a:latin typeface="Roboto Mono" pitchFamily="49" charset="0"/>
                <a:ea typeface="Roboto Mono" pitchFamily="49" charset="0"/>
              </a:rPr>
              <a:t>Accessed via Tor or I2P for anonymity.</a:t>
            </a:r>
          </a:p>
          <a:p>
            <a:r>
              <a:rPr lang="en-US" sz="1400" dirty="0">
                <a:latin typeface="Roboto Mono" pitchFamily="49" charset="0"/>
                <a:ea typeface="Roboto Mono" pitchFamily="49" charset="0"/>
              </a:rPr>
              <a:t>Payment through cryptocurrencies like Monero (preferred for privacy).</a:t>
            </a:r>
          </a:p>
          <a:p>
            <a:r>
              <a:rPr lang="en-US" sz="1400" dirty="0">
                <a:latin typeface="Roboto Mono" pitchFamily="49" charset="0"/>
                <a:ea typeface="Roboto Mono" pitchFamily="49" charset="0"/>
              </a:rPr>
              <a:t>Escrow systems protect both parties during transactions.</a:t>
            </a:r>
          </a:p>
          <a:p>
            <a:r>
              <a:rPr lang="en-US" sz="1400" dirty="0">
                <a:latin typeface="Roboto Mono" pitchFamily="49" charset="0"/>
                <a:ea typeface="Roboto Mono" pitchFamily="49" charset="0"/>
              </a:rPr>
              <a:t>PGP encryption used for communication.</a:t>
            </a:r>
          </a:p>
          <a:p>
            <a:r>
              <a:rPr lang="en-US" sz="1400" dirty="0">
                <a:latin typeface="Roboto Mono" pitchFamily="49" charset="0"/>
                <a:ea typeface="Roboto Mono" pitchFamily="49" charset="0"/>
              </a:rPr>
              <a:t>Vendor profiles with ratings, reviews, and digital “trust scores.”</a:t>
            </a:r>
          </a:p>
        </p:txBody>
      </p:sp>
      <p:grpSp>
        <p:nvGrpSpPr>
          <p:cNvPr id="130" name="Google Shape;252;p31"/>
          <p:cNvGrpSpPr/>
          <p:nvPr/>
        </p:nvGrpSpPr>
        <p:grpSpPr>
          <a:xfrm>
            <a:off x="511200" y="947160"/>
            <a:ext cx="2970720" cy="265320"/>
            <a:chOff x="511200" y="947160"/>
            <a:chExt cx="2970720" cy="265320"/>
          </a:xfrm>
        </p:grpSpPr>
      </p:grpSp>
      <p:pic>
        <p:nvPicPr>
          <p:cNvPr id="3" name="Picture 2" descr="A diagram of a dark web marketplace&#10;&#10;AI-generated content may be incorrect.">
            <a:extLst>
              <a:ext uri="{FF2B5EF4-FFF2-40B4-BE49-F238E27FC236}">
                <a16:creationId xmlns:a16="http://schemas.microsoft.com/office/drawing/2014/main" id="{F23BF3E5-FC7B-6B66-6596-973C92B58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42" y="1017766"/>
            <a:ext cx="3513483" cy="35134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Google Shape;259;p32"/>
          <p:cNvPicPr/>
          <p:nvPr/>
        </p:nvPicPr>
        <p:blipFill>
          <a:blip r:embed="rId2"/>
          <a:srcRect l="20933" r="20933"/>
          <a:stretch/>
        </p:blipFill>
        <p:spPr>
          <a:xfrm flipH="1">
            <a:off x="6387120" y="947160"/>
            <a:ext cx="2107080" cy="2067120"/>
          </a:xfrm>
          <a:prstGeom prst="rect">
            <a:avLst/>
          </a:prstGeom>
          <a:noFill/>
          <a:ln w="19050">
            <a:solidFill>
              <a:srgbClr val="707070"/>
            </a:solidFill>
            <a:round/>
          </a:ln>
        </p:spPr>
      </p:pic>
      <p:sp>
        <p:nvSpPr>
          <p:cNvPr id="132" name="PlaceHolder 1"/>
          <p:cNvSpPr>
            <a:spLocks noGrp="1"/>
          </p:cNvSpPr>
          <p:nvPr>
            <p:ph type="subTitle"/>
          </p:nvPr>
        </p:nvSpPr>
        <p:spPr>
          <a:xfrm>
            <a:off x="3467160" y="3914640"/>
            <a:ext cx="5171760" cy="666360"/>
          </a:xfrm>
          <a:prstGeom prst="rect">
            <a:avLst/>
          </a:prstGeom>
          <a:noFill/>
          <a:ln w="0">
            <a:noFill/>
          </a:ln>
        </p:spPr>
        <p:txBody>
          <a:bodyPr lIns="91440" tIns="91440" rIns="91440" bIns="91440" anchor="t">
            <a:normAutofit/>
          </a:bodyPr>
          <a:lstStyle/>
          <a:p>
            <a:pPr algn="ctr"/>
            <a:r>
              <a:rPr lang="en-US" sz="1400" dirty="0">
                <a:latin typeface="Roboto Mono" pitchFamily="49" charset="0"/>
                <a:ea typeface="Roboto Mono" pitchFamily="49" charset="0"/>
              </a:rPr>
              <a:t>Real Listings of Cyber Tools</a:t>
            </a:r>
          </a:p>
          <a:p>
            <a:pPr algn="ctr"/>
            <a:endParaRPr lang="en-US" sz="1400" b="0" u="none" strike="noStrike" dirty="0">
              <a:solidFill>
                <a:schemeClr val="dk1"/>
              </a:solidFill>
              <a:effectLst/>
              <a:uFillTx/>
              <a:latin typeface="Roboto Mono"/>
              <a:ea typeface="Roboto Mono"/>
            </a:endParaRPr>
          </a:p>
        </p:txBody>
      </p:sp>
      <p:sp>
        <p:nvSpPr>
          <p:cNvPr id="133" name="PlaceHolder 2"/>
          <p:cNvSpPr>
            <a:spLocks noGrp="1"/>
          </p:cNvSpPr>
          <p:nvPr>
            <p:ph type="title"/>
          </p:nvPr>
        </p:nvSpPr>
        <p:spPr>
          <a:xfrm>
            <a:off x="1857240" y="1533600"/>
            <a:ext cx="3457080" cy="152352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 sz="4000" b="0" u="none" strike="noStrike">
                <a:solidFill>
                  <a:schemeClr val="dk1"/>
                </a:solidFill>
                <a:effectLst/>
                <a:uFillTx/>
                <a:latin typeface="VT323"/>
                <a:ea typeface="VT323"/>
              </a:rPr>
              <a:t>Cyber Tools Offered</a:t>
            </a:r>
            <a:endParaRPr lang="fr-FR" sz="4000" b="0" u="none" strike="noStrike">
              <a:solidFill>
                <a:schemeClr val="dk1"/>
              </a:solidFill>
              <a:effectLst/>
              <a:uFillTx/>
              <a:latin typeface="Arial"/>
            </a:endParaRPr>
          </a:p>
        </p:txBody>
      </p:sp>
      <p:sp>
        <p:nvSpPr>
          <p:cNvPr id="134" name="PlaceHolder 3"/>
          <p:cNvSpPr>
            <a:spLocks noGrp="1"/>
          </p:cNvSpPr>
          <p:nvPr>
            <p:ph type="title"/>
          </p:nvPr>
        </p:nvSpPr>
        <p:spPr>
          <a:xfrm>
            <a:off x="781200" y="1914480"/>
            <a:ext cx="780840" cy="7617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5000" b="0" u="none" strike="noStrike">
                <a:solidFill>
                  <a:schemeClr val="dk2"/>
                </a:solidFill>
                <a:effectLst/>
                <a:uFillTx/>
                <a:latin typeface="VT323"/>
                <a:ea typeface="VT323"/>
              </a:rPr>
              <a:t>02</a:t>
            </a:r>
            <a:endParaRPr lang="fr-FR" sz="5000" b="0" u="none" strike="noStrike">
              <a:solidFill>
                <a:schemeClr val="dk1"/>
              </a:solidFill>
              <a:effectLst/>
              <a:uFillTx/>
              <a:latin typeface="Arial"/>
            </a:endParaRPr>
          </a:p>
        </p:txBody>
      </p:sp>
      <p:grpSp>
        <p:nvGrpSpPr>
          <p:cNvPr id="135" name="Google Shape;263;p32"/>
          <p:cNvGrpSpPr/>
          <p:nvPr/>
        </p:nvGrpSpPr>
        <p:grpSpPr>
          <a:xfrm>
            <a:off x="6386760" y="947160"/>
            <a:ext cx="2107080" cy="265320"/>
            <a:chOff x="6386760" y="947160"/>
            <a:chExt cx="2107080" cy="265320"/>
          </a:xfrm>
        </p:grpSpPr>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790800" y="800280"/>
            <a:ext cx="4543200" cy="12571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200" b="0" u="none" strike="noStrike">
                <a:solidFill>
                  <a:schemeClr val="dk1"/>
                </a:solidFill>
                <a:effectLst/>
                <a:uFillTx/>
                <a:latin typeface="VT323"/>
                <a:ea typeface="VT323"/>
              </a:rPr>
              <a:t>Types of Cyber Tools</a:t>
            </a:r>
            <a:endParaRPr lang="fr-FR" sz="3200" b="0" u="none" strike="noStrike">
              <a:solidFill>
                <a:schemeClr val="dk1"/>
              </a:solidFill>
              <a:effectLst/>
              <a:uFillTx/>
              <a:latin typeface="Arial"/>
            </a:endParaRPr>
          </a:p>
        </p:txBody>
      </p:sp>
      <p:sp>
        <p:nvSpPr>
          <p:cNvPr id="138" name="PlaceHolder 2"/>
          <p:cNvSpPr>
            <a:spLocks noGrp="1"/>
          </p:cNvSpPr>
          <p:nvPr>
            <p:ph/>
          </p:nvPr>
        </p:nvSpPr>
        <p:spPr>
          <a:xfrm>
            <a:off x="3790800" y="1452005"/>
            <a:ext cx="5241882" cy="3084355"/>
          </a:xfrm>
          <a:prstGeom prst="rect">
            <a:avLst/>
          </a:prstGeom>
          <a:noFill/>
          <a:ln w="0">
            <a:noFill/>
          </a:ln>
        </p:spPr>
        <p:txBody>
          <a:bodyPr lIns="91440" tIns="91440" rIns="91440" bIns="91440" anchor="t">
            <a:normAutofit/>
          </a:bodyPr>
          <a:lstStyle/>
          <a:p>
            <a:r>
              <a:rPr lang="en-US" sz="1400" dirty="0">
                <a:latin typeface="Roboto Mono" pitchFamily="49" charset="0"/>
                <a:ea typeface="Roboto Mono" pitchFamily="49" charset="0"/>
              </a:rPr>
              <a:t>“FUD </a:t>
            </a:r>
            <a:r>
              <a:rPr lang="en-US" sz="1400" dirty="0" err="1">
                <a:latin typeface="Roboto Mono" pitchFamily="49" charset="0"/>
                <a:ea typeface="Roboto Mono" pitchFamily="49" charset="0"/>
              </a:rPr>
              <a:t>Crypter</a:t>
            </a:r>
            <a:r>
              <a:rPr lang="en-US" sz="1400" dirty="0">
                <a:latin typeface="Roboto Mono" pitchFamily="49" charset="0"/>
                <a:ea typeface="Roboto Mono" pitchFamily="49" charset="0"/>
              </a:rPr>
              <a:t> – 100% undetectable by AV – $120”</a:t>
            </a:r>
          </a:p>
          <a:p>
            <a:r>
              <a:rPr lang="en-US" sz="1400" dirty="0">
                <a:latin typeface="Roboto Mono" pitchFamily="49" charset="0"/>
                <a:ea typeface="Roboto Mono" pitchFamily="49" charset="0"/>
              </a:rPr>
              <a:t>“RDP access to U.S. hospitals – $300 per server”</a:t>
            </a:r>
          </a:p>
          <a:p>
            <a:r>
              <a:rPr lang="en-US" sz="1400" dirty="0">
                <a:latin typeface="Roboto Mono" pitchFamily="49" charset="0"/>
                <a:ea typeface="Roboto Mono" pitchFamily="49" charset="0"/>
              </a:rPr>
              <a:t>“Bank phishing kit + email list – $80”</a:t>
            </a:r>
          </a:p>
          <a:p>
            <a:r>
              <a:rPr lang="en-US" sz="1400" dirty="0">
                <a:latin typeface="Roboto Mono" pitchFamily="49" charset="0"/>
                <a:ea typeface="Roboto Mono" pitchFamily="49" charset="0"/>
              </a:rPr>
              <a:t>“Cobalt Strike cracked edition – $250”</a:t>
            </a:r>
          </a:p>
          <a:p>
            <a:r>
              <a:rPr lang="en-US" sz="1400" dirty="0">
                <a:latin typeface="Roboto Mono" pitchFamily="49" charset="0"/>
                <a:ea typeface="Roboto Mono" pitchFamily="49" charset="0"/>
              </a:rPr>
              <a:t>“Full malware deployment package (ransomware + builder) – $500”</a:t>
            </a:r>
          </a:p>
          <a:p>
            <a:br>
              <a:rPr lang="en-US" sz="1400" dirty="0">
                <a:latin typeface="Roboto Mono" pitchFamily="49" charset="0"/>
                <a:ea typeface="Roboto Mono" pitchFamily="49" charset="0"/>
              </a:rPr>
            </a:br>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Often bundled with:</a:t>
            </a:r>
          </a:p>
          <a:p>
            <a:r>
              <a:rPr lang="en-US" sz="1400" dirty="0">
                <a:latin typeface="Roboto Mono" pitchFamily="49" charset="0"/>
                <a:ea typeface="Roboto Mono" pitchFamily="49" charset="0"/>
              </a:rPr>
              <a:t>Video tutorials</a:t>
            </a:r>
          </a:p>
          <a:p>
            <a:r>
              <a:rPr lang="en-US" sz="1400" dirty="0">
                <a:latin typeface="Roboto Mono" pitchFamily="49" charset="0"/>
                <a:ea typeface="Roboto Mono" pitchFamily="49" charset="0"/>
              </a:rPr>
              <a:t>24/7 customer support (!)</a:t>
            </a:r>
          </a:p>
          <a:p>
            <a:r>
              <a:rPr lang="en-US" sz="1400" dirty="0">
                <a:latin typeface="Roboto Mono" pitchFamily="49" charset="0"/>
                <a:ea typeface="Roboto Mono" pitchFamily="49" charset="0"/>
              </a:rPr>
              <a:t>Free updates</a:t>
            </a:r>
          </a:p>
        </p:txBody>
      </p:sp>
      <p:grpSp>
        <p:nvGrpSpPr>
          <p:cNvPr id="139" name="Google Shape;252;p31"/>
          <p:cNvGrpSpPr/>
          <p:nvPr/>
        </p:nvGrpSpPr>
        <p:grpSpPr>
          <a:xfrm>
            <a:off x="511200" y="947160"/>
            <a:ext cx="2970720" cy="265320"/>
            <a:chOff x="511200" y="947160"/>
            <a:chExt cx="2970720" cy="265320"/>
          </a:xfrm>
        </p:grpSpPr>
      </p:grpSp>
      <p:pic>
        <p:nvPicPr>
          <p:cNvPr id="3" name="Picture 2" descr="A screenshot of a computer&#10;&#10;AI-generated content may be incorrect.">
            <a:extLst>
              <a:ext uri="{FF2B5EF4-FFF2-40B4-BE49-F238E27FC236}">
                <a16:creationId xmlns:a16="http://schemas.microsoft.com/office/drawing/2014/main" id="{B06198C9-DC86-6263-1A9D-8648115BC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0" y="1027027"/>
            <a:ext cx="3354457" cy="33544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676440" y="790560"/>
            <a:ext cx="7867440" cy="694800"/>
          </a:xfrm>
          <a:prstGeom prst="rect">
            <a:avLst/>
          </a:prstGeom>
          <a:noFill/>
          <a:ln w="0">
            <a:noFill/>
          </a:ln>
        </p:spPr>
        <p:txBody>
          <a:bodyPr lIns="91440" tIns="91440" rIns="91440" bIns="91440" anchor="t">
            <a:normAutofit fontScale="90000"/>
          </a:bodyPr>
          <a:lstStyle/>
          <a:p>
            <a:r>
              <a:rPr lang="en-US" sz="4000" dirty="0">
                <a:latin typeface="Roboto Mono" pitchFamily="49" charset="0"/>
                <a:ea typeface="Roboto Mono" pitchFamily="49" charset="0"/>
              </a:rPr>
              <a:t>Cyber Tool Buyers: From Hackers to Governments</a:t>
            </a:r>
          </a:p>
        </p:txBody>
      </p:sp>
      <p:sp>
        <p:nvSpPr>
          <p:cNvPr id="141" name="PlaceHolder 2"/>
          <p:cNvSpPr>
            <a:spLocks noGrp="1"/>
          </p:cNvSpPr>
          <p:nvPr>
            <p:ph type="subTitle"/>
          </p:nvPr>
        </p:nvSpPr>
        <p:spPr>
          <a:xfrm>
            <a:off x="676440" y="1962564"/>
            <a:ext cx="6914880" cy="2542680"/>
          </a:xfrm>
          <a:prstGeom prst="rect">
            <a:avLst/>
          </a:prstGeom>
          <a:noFill/>
          <a:ln w="0">
            <a:noFill/>
          </a:ln>
        </p:spPr>
        <p:txBody>
          <a:bodyPr lIns="91440" tIns="91440" rIns="91440" bIns="91440" anchor="t">
            <a:normAutofit fontScale="85000" lnSpcReduction="20000"/>
          </a:bodyPr>
          <a:lstStyle/>
          <a:p>
            <a:r>
              <a:rPr lang="en-US" sz="1400" dirty="0">
                <a:latin typeface="Roboto Mono" pitchFamily="49" charset="0"/>
                <a:ea typeface="Roboto Mono" pitchFamily="49" charset="0"/>
              </a:rPr>
              <a:t>Script Kiddies – Low-skill users running pre-made tools.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Cybercriminal Gangs – Use tools for data theft, fraud, ransomware.</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Hacktivists – Politically motivated attacks.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Nation-State Actors – Espionage, sabotage, surveillance.</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Insiders – Employees selling or deploying tools internally.</a:t>
            </a:r>
          </a:p>
          <a:p>
            <a:br>
              <a:rPr lang="en-US" sz="1400" dirty="0">
                <a:latin typeface="Roboto Mono" pitchFamily="49" charset="0"/>
                <a:ea typeface="Roboto Mono" pitchFamily="49" charset="0"/>
              </a:rPr>
            </a:br>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Motivations:</a:t>
            </a:r>
          </a:p>
          <a:p>
            <a:endParaRPr lang="en-US" sz="1400" dirty="0">
              <a:latin typeface="Roboto Mono" pitchFamily="49" charset="0"/>
              <a:ea typeface="Roboto Mono" pitchFamily="49" charset="0"/>
            </a:endParaRPr>
          </a:p>
          <a:p>
            <a:r>
              <a:rPr lang="en-US" sz="1400" dirty="0">
                <a:latin typeface="Roboto Mono" pitchFamily="49" charset="0"/>
                <a:ea typeface="Roboto Mono" pitchFamily="49" charset="0"/>
              </a:rPr>
              <a:t>Financial gain</a:t>
            </a:r>
          </a:p>
          <a:p>
            <a:r>
              <a:rPr lang="en-US" sz="1400" dirty="0">
                <a:latin typeface="Roboto Mono" pitchFamily="49" charset="0"/>
                <a:ea typeface="Roboto Mono" pitchFamily="49" charset="0"/>
              </a:rPr>
              <a:t>Disruption</a:t>
            </a:r>
          </a:p>
          <a:p>
            <a:r>
              <a:rPr lang="en-US" sz="1400" dirty="0">
                <a:latin typeface="Roboto Mono" pitchFamily="49" charset="0"/>
                <a:ea typeface="Roboto Mono" pitchFamily="49" charset="0"/>
              </a:rPr>
              <a:t>Espionage</a:t>
            </a:r>
          </a:p>
          <a:p>
            <a:r>
              <a:rPr lang="en-US" sz="1400" dirty="0">
                <a:latin typeface="Roboto Mono" pitchFamily="49" charset="0"/>
                <a:ea typeface="Roboto Mono" pitchFamily="49" charset="0"/>
              </a:rPr>
              <a:t>Revenge</a:t>
            </a:r>
          </a:p>
        </p:txBody>
      </p:sp>
    </p:spTree>
  </p:cSld>
  <p:clrMapOvr>
    <a:masterClrMapping/>
  </p:clrMapOvr>
</p:sld>
</file>

<file path=ppt/theme/theme1.xml><?xml version="1.0" encoding="utf-8"?>
<a:theme xmlns:a="http://schemas.openxmlformats.org/drawingml/2006/main" name="My Presentation Template">
  <a:themeElements>
    <a:clrScheme name="Simple Light">
      <a:dk1>
        <a:srgbClr val="191919"/>
      </a:dk1>
      <a:lt1>
        <a:srgbClr val="EFEFEF"/>
      </a:lt1>
      <a:dk2>
        <a:srgbClr val="707070"/>
      </a:dk2>
      <a:lt2>
        <a:srgbClr val="C1C1B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y Presentation Template">
  <a:themeElements>
    <a:clrScheme name="Simple Light">
      <a:dk1>
        <a:srgbClr val="191919"/>
      </a:dk1>
      <a:lt1>
        <a:srgbClr val="EFEFEF"/>
      </a:lt1>
      <a:dk2>
        <a:srgbClr val="707070"/>
      </a:dk2>
      <a:lt2>
        <a:srgbClr val="C1C1B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557</Words>
  <Application>Microsoft Macintosh PowerPoint</Application>
  <PresentationFormat>On-screen Show (16:9)</PresentationFormat>
  <Paragraphs>102</Paragraphs>
  <Slides>12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OpenSymbol</vt:lpstr>
      <vt:lpstr>Roboto Mono</vt:lpstr>
      <vt:lpstr>Symbol</vt:lpstr>
      <vt:lpstr>VT323</vt:lpstr>
      <vt:lpstr>Wingdings</vt:lpstr>
      <vt:lpstr>My Presentation Template</vt:lpstr>
      <vt:lpstr>My Presentation Template</vt:lpstr>
      <vt:lpstr>Slidesgo Final Pages</vt:lpstr>
      <vt:lpstr>Dark Web Marketplaces For Cyber Tools</vt:lpstr>
      <vt:lpstr>Introduction</vt:lpstr>
      <vt:lpstr>Types of Cyber Tools Sold on the Dark Web</vt:lpstr>
      <vt:lpstr>PowerPoint Presentation</vt:lpstr>
      <vt:lpstr>Major Marketplaces for Cyber Tools</vt:lpstr>
      <vt:lpstr>How These Marketplaces Operate</vt:lpstr>
      <vt:lpstr>Cyber Tools Offered</vt:lpstr>
      <vt:lpstr>Types of Cyber Tools</vt:lpstr>
      <vt:lpstr>Cyber Tool Buyers: From Hackers to Governments</vt:lpstr>
      <vt:lpstr>Detection &amp; Prevention Strategies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Andalib Rasdi</cp:lastModifiedBy>
  <cp:revision>1</cp:revision>
  <dcterms:modified xsi:type="dcterms:W3CDTF">2025-07-12T00:55:39Z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2025-07-12T00:19:24Z</dcterms:created>
  <dc:creator>Unknown Creator</dc:creator>
  <dc:description/>
  <dc:language>en-US</dc:language>
  <cp:lastModifiedBy>Unknown Creator</cp:lastModifiedBy>
  <dcterms:modified xsi:type="dcterms:W3CDTF">2025-07-12T00:19:24Z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y fmtid="{D5CDD505-2E9C-101B-9397-08002B2CF9AE}" pid="3" name="MSIP_Label_defa4170-0d19-0005-0004-bc88714345d2_Enabled">
    <vt:lpwstr>true</vt:lpwstr>
  </property>
  <property fmtid="{D5CDD505-2E9C-101B-9397-08002B2CF9AE}" pid="4" name="MSIP_Label_defa4170-0d19-0005-0004-bc88714345d2_SetDate">
    <vt:lpwstr>2025-07-12T00:55:19Z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3abe1868-76d1-40ab-8c84-060151f01d35</vt:lpwstr>
  </property>
  <property fmtid="{D5CDD505-2E9C-101B-9397-08002B2CF9AE}" pid="8" name="MSIP_Label_defa4170-0d19-0005-0004-bc88714345d2_ActionId">
    <vt:lpwstr>7b4aaaa1-8fac-49b1-bea7-3ab90cc24fb4</vt:lpwstr>
  </property>
  <property fmtid="{D5CDD505-2E9C-101B-9397-08002B2CF9AE}" pid="9" name="MSIP_Label_defa4170-0d19-0005-0004-bc88714345d2_ContentBits">
    <vt:lpwstr>0</vt:lpwstr>
  </property>
  <property fmtid="{D5CDD505-2E9C-101B-9397-08002B2CF9AE}" pid="10" name="MSIP_Label_defa4170-0d19-0005-0004-bc88714345d2_Tag">
    <vt:lpwstr>50, 3, 0, 1</vt:lpwstr>
  </property>
</Properties>
</file>